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9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you install PLContainer, you need to configure the PLContainer environment first.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C95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7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17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5" name="Google Shape;175;p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76" name="Google Shape;176;p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9" name="Google Shape;189;p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8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19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1" name="Google Shape;201;p1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2" name="Google Shape;202;p1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" name="Google Shape;210;p1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0" name="Google Shape;220;p21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221" name="Google Shape;221;p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2" name="Google Shape;232;p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3" name="Google Shape;233;p2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1" name="Google Shape;241;p22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2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5" name="Google Shape;245;p2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2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2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2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2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5" name="Google Shape;265;p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6" name="Google Shape;266;p2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title"/>
          </p:nvPr>
        </p:nvSpPr>
        <p:spPr>
          <a:xfrm>
            <a:off x="225999" y="1656900"/>
            <a:ext cx="66849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r>
              <a:rPr lang="en-US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Greenplum Workshop</a:t>
            </a: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r>
              <a:rPr lang="en-US" sz="2300" b="0" dirty="0" err="1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PLContainer</a:t>
            </a:r>
            <a:r>
              <a:rPr lang="en-US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- Trusting Untrusted Languages </a:t>
            </a: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PL/Container on Greenplum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3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176303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from Source Code</a:t>
            </a: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$GPHOME/greenplum_path.sh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 install</a:t>
            </a:r>
            <a:endParaRPr/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from GPPKG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gppkg –i plcontianer-1.1.0-rhel7-x86_64.gppkg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 additional dependencies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6075475" y="913569"/>
            <a:ext cx="2780100" cy="3762000"/>
          </a:xfrm>
          <a:prstGeom prst="rect">
            <a:avLst/>
          </a:prstGeom>
          <a:solidFill>
            <a:srgbClr val="2E2C91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>
            <a:off x="6184525" y="1707194"/>
            <a:ext cx="25620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Centos 6.6+ or 7.x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Greenplum 5.2+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17.05+ on Centos7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1.7+ on Centos6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6838700" y="1405767"/>
            <a:ext cx="1140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Prerequisites</a:t>
            </a:r>
            <a:endParaRPr sz="1200" b="0" i="0" u="none" strike="noStrike" cap="non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6184525" y="2426312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7231838" y="1078788"/>
            <a:ext cx="353700" cy="35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endParaRPr sz="11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6184525" y="3153433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 Custom Docker Image (optional)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3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Minimum Requirement: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or R environment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location of libpython.so and libR.so to LD_LIBRARY_PATH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Customize Your image:</a:t>
            </a: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specific packages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1672048" y="2301982"/>
            <a:ext cx="50791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continuumio/anaconda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 LD_LIBRARY_PATH "/opt/conda/lib:$LD_LIBRARY_PATH”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1672048" y="3848825"/>
            <a:ext cx="646433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continuumio/anaconda3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conda install -c conda-forge -y tensorflow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 LD_LIBRARY_PATH "/opt/conda/lib:/usr/local/lib:$LD_LIBRARY_PATH"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/>
          <p:nvPr/>
        </p:nvSpPr>
        <p:spPr>
          <a:xfrm>
            <a:off x="3091956" y="907129"/>
            <a:ext cx="2780100" cy="3762000"/>
          </a:xfrm>
          <a:prstGeom prst="rect">
            <a:avLst/>
          </a:prstGeom>
          <a:solidFill>
            <a:srgbClr val="2E2C91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192475" y="907129"/>
            <a:ext cx="2780100" cy="3762000"/>
          </a:xfrm>
          <a:prstGeom prst="rect">
            <a:avLst/>
          </a:prstGeom>
          <a:solidFill>
            <a:srgbClr val="1FA1FF">
              <a:alpha val="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5997804" y="907200"/>
            <a:ext cx="2780100" cy="3762000"/>
          </a:xfrm>
          <a:prstGeom prst="rect">
            <a:avLst/>
          </a:prstGeom>
          <a:solidFill>
            <a:srgbClr val="1AB9A5">
              <a:alpha val="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6"/>
          <p:cNvSpPr txBox="1"/>
          <p:nvPr/>
        </p:nvSpPr>
        <p:spPr>
          <a:xfrm>
            <a:off x="279146" y="1678637"/>
            <a:ext cx="25620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1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&lt;id&gt;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1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&lt;image&gt;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1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&lt;command&gt;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1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&lt;shared directory&gt;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&lt;setting memory_mb&gt;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&lt;setting cpu_share&gt;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6111331" y="1697429"/>
            <a:ext cx="25620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backup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restore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edit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runtime show</a:t>
            </a:r>
            <a:endParaRPr sz="1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US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2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3201006" y="1700754"/>
            <a:ext cx="25620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image 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image 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image list</a:t>
            </a: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3855181" y="1399327"/>
            <a:ext cx="1140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Image</a:t>
            </a:r>
            <a:endParaRPr sz="1200" b="0" i="0" u="none" strike="noStrike" cap="non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6817859" y="1399327"/>
            <a:ext cx="1140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Runtime</a:t>
            </a:r>
            <a:endParaRPr sz="1200" b="0" i="0" u="none" strike="noStrike" cap="none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716626" y="1377223"/>
            <a:ext cx="1761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XML</a:t>
            </a:r>
            <a:endParaRPr sz="9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6111331" y="2376479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6"/>
          <p:cNvSpPr/>
          <p:nvPr/>
        </p:nvSpPr>
        <p:spPr>
          <a:xfrm>
            <a:off x="3201006" y="2232348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6117181" y="2951229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7221411" y="1087829"/>
            <a:ext cx="322800" cy="32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750" y="33388"/>
                </a:moveTo>
                <a:lnTo>
                  <a:pt x="103500" y="39644"/>
                </a:lnTo>
                <a:lnTo>
                  <a:pt x="80361" y="16500"/>
                </a:lnTo>
                <a:lnTo>
                  <a:pt x="86611" y="10250"/>
                </a:lnTo>
                <a:cubicBezTo>
                  <a:pt x="86611" y="10250"/>
                  <a:pt x="91061" y="5455"/>
                  <a:pt x="98183" y="5455"/>
                </a:cubicBezTo>
                <a:cubicBezTo>
                  <a:pt x="107222" y="5455"/>
                  <a:pt x="114544" y="12777"/>
                  <a:pt x="114544" y="21816"/>
                </a:cubicBezTo>
                <a:cubicBezTo>
                  <a:pt x="114544" y="26338"/>
                  <a:pt x="112711" y="30427"/>
                  <a:pt x="109750" y="33388"/>
                </a:cubicBezTo>
                <a:moveTo>
                  <a:pt x="40911" y="102233"/>
                </a:moveTo>
                <a:lnTo>
                  <a:pt x="40911" y="81816"/>
                </a:lnTo>
                <a:cubicBezTo>
                  <a:pt x="40911" y="80311"/>
                  <a:pt x="39688" y="79088"/>
                  <a:pt x="38183" y="79088"/>
                </a:cubicBezTo>
                <a:lnTo>
                  <a:pt x="17766" y="79088"/>
                </a:lnTo>
                <a:lnTo>
                  <a:pt x="76500" y="20361"/>
                </a:lnTo>
                <a:lnTo>
                  <a:pt x="99638" y="43500"/>
                </a:lnTo>
                <a:cubicBezTo>
                  <a:pt x="99638" y="43500"/>
                  <a:pt x="40911" y="102233"/>
                  <a:pt x="40911" y="102233"/>
                </a:cubicBezTo>
                <a:close/>
                <a:moveTo>
                  <a:pt x="35455" y="105788"/>
                </a:moveTo>
                <a:lnTo>
                  <a:pt x="16361" y="110250"/>
                </a:lnTo>
                <a:lnTo>
                  <a:pt x="16361" y="103638"/>
                </a:lnTo>
                <a:lnTo>
                  <a:pt x="9750" y="103638"/>
                </a:lnTo>
                <a:lnTo>
                  <a:pt x="14211" y="84544"/>
                </a:lnTo>
                <a:lnTo>
                  <a:pt x="35455" y="84544"/>
                </a:lnTo>
                <a:cubicBezTo>
                  <a:pt x="35455" y="84544"/>
                  <a:pt x="35455" y="105788"/>
                  <a:pt x="35455" y="105788"/>
                </a:cubicBezTo>
                <a:close/>
                <a:moveTo>
                  <a:pt x="98183" y="0"/>
                </a:moveTo>
                <a:cubicBezTo>
                  <a:pt x="92155" y="0"/>
                  <a:pt x="86700" y="2438"/>
                  <a:pt x="82755" y="6394"/>
                </a:cubicBezTo>
                <a:lnTo>
                  <a:pt x="9116" y="80027"/>
                </a:lnTo>
                <a:lnTo>
                  <a:pt x="0" y="120000"/>
                </a:lnTo>
                <a:lnTo>
                  <a:pt x="39972" y="110883"/>
                </a:lnTo>
                <a:lnTo>
                  <a:pt x="113605" y="37244"/>
                </a:lnTo>
                <a:cubicBezTo>
                  <a:pt x="117555" y="33300"/>
                  <a:pt x="120000" y="27844"/>
                  <a:pt x="120000" y="21816"/>
                </a:cubicBezTo>
                <a:cubicBezTo>
                  <a:pt x="120000" y="9766"/>
                  <a:pt x="110233" y="0"/>
                  <a:pt x="98183" y="0"/>
                </a:cubicBezTo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endParaRPr sz="11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1426474" y="1082361"/>
            <a:ext cx="353700" cy="28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endParaRPr sz="11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4248319" y="1072348"/>
            <a:ext cx="353700" cy="35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endParaRPr sz="11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Configure PL/Container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3201006" y="2800646"/>
            <a:ext cx="2562000" cy="9600"/>
          </a:xfrm>
          <a:prstGeom prst="rect">
            <a:avLst/>
          </a:prstGeom>
          <a:solidFill>
            <a:srgbClr val="00253E">
              <a:alpha val="1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438999" y="3799442"/>
            <a:ext cx="2682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container cgroup node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memory.memsw.limit_in_bytes</a:t>
            </a:r>
            <a:endParaRPr sz="1400" b="0" i="1" u="none" strike="noStrike" cap="non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cpu.shares</a:t>
            </a:r>
            <a:endParaRPr sz="1400" b="0" i="1" u="none" strike="noStrike" cap="non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PL/Container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37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Running a simple plpython UDF to calculate log</a:t>
            </a:r>
            <a:r>
              <a:rPr lang="en-US" sz="1800" b="1" i="0" u="none" strike="noStrike" cap="none" baseline="-25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00" b="0" i="0" u="none" strike="noStrike" cap="none">
              <a:solidFill>
                <a:srgbClr val="138A7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A7B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LANGUAGE plpythonu;</a:t>
            </a:r>
            <a:endParaRPr sz="1200" b="0" i="0" u="none" strike="noStrike" cap="none">
              <a:solidFill>
                <a:srgbClr val="138B7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B7C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OR REPLACE FUNCTION pylog10(input double precision) RETURNS double</a:t>
            </a:r>
            <a:endParaRPr sz="1200"/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precision AS $$</a:t>
            </a:r>
            <a:endParaRPr sz="1200"/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math</a:t>
            </a:r>
            <a:endParaRPr sz="1200"/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math.log10(input)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$$ LANGUAGE plpythonu;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B7C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pylog10(100);</a:t>
            </a:r>
            <a:endParaRPr sz="1200"/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pylog10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--------------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2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(1 row)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PL/Container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38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Running a simple PL/Container UDF to calculate log</a:t>
            </a:r>
            <a:r>
              <a:rPr lang="en-US" sz="1800" b="1" i="0" u="none" strike="noStrike" cap="none" baseline="-25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00" b="0" i="0" u="none" strike="noStrike" cap="none">
              <a:solidFill>
                <a:srgbClr val="138A7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A7B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plcontainer;</a:t>
            </a:r>
            <a:endParaRPr/>
          </a:p>
          <a:p>
            <a:pPr marL="13970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B7C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OR REPLACE FUNCTION pylog10(Input double precision) RETURNS double</a:t>
            </a:r>
            <a:endParaRPr/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precision AS $$</a:t>
            </a:r>
            <a:endParaRPr/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# container: plc_python_shared</a:t>
            </a:r>
            <a:endParaRPr sz="1200" b="1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math</a:t>
            </a:r>
            <a:endParaRPr/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math.log10(input)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$$ LANGUAGE </a:t>
            </a:r>
            <a:r>
              <a:rPr lang="en-US" sz="120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plcontainer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/>
          </a:p>
          <a:p>
            <a:pPr marL="1397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rgbClr val="138B7C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postgres=# </a:t>
            </a: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pylog10(100);</a:t>
            </a:r>
            <a:endParaRPr/>
          </a:p>
          <a:p>
            <a:pPr marL="13970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pylog10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--------------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2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(1 row)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39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Test Environment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Hardware: 6 virtual machines, each with 19G memory and 5 processors. (Intel(R) Xeon(R) CPU E5-2697 v2 @ 2.70GHz)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Software: Centos7, GPDB 5.2 with 30 segments.</a:t>
            </a:r>
            <a:endParaRPr/>
          </a:p>
          <a:p>
            <a: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4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Workloads</a:t>
            </a: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Long-running function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input array function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output array function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p4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3680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Long-running function </a:t>
            </a: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OR REPLACE FUNCTION pysleep(i int) RETURNS void AS $$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contaziner: plc_python_shared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time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time.sleep(i)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$$ LANGUAGE plcontainer;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Proxima Nova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count(pysleep(1)) FROM tbl;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1" name="Google Shape;54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6291" y="1059849"/>
            <a:ext cx="4877710" cy="340520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0"/>
          <p:cNvSpPr txBox="1"/>
          <p:nvPr/>
        </p:nvSpPr>
        <p:spPr>
          <a:xfrm>
            <a:off x="5357666" y="4465059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no performance downgrade</a:t>
            </a:r>
            <a:endParaRPr sz="1800" b="1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1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0" name="Google Shape;550;p41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1" name="Google Shape;551;p41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552" name="Google Shape;552;p4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4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2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</a:t>
            </a:r>
            <a:endParaRPr sz="1600" b="0" i="0" u="none" strike="noStrike" cap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PL/Container</a:t>
            </a:r>
            <a:endParaRPr sz="1600" b="0" i="0" u="none" strike="noStrike" cap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use PL/Container</a:t>
            </a:r>
            <a:endParaRPr sz="1600" b="0" i="0" u="none" strike="noStrike" cap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PL/Container Internals</a:t>
            </a:r>
            <a:endParaRPr sz="1600" b="0" i="0" u="none" strike="noStrike" cap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Work</a:t>
            </a:r>
            <a:endParaRPr sz="1600" b="0" i="0" u="none" strike="noStrike" cap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600"/>
              <a:buFont typeface="Proxima Nova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Q+A</a:t>
            </a:r>
            <a:endParaRPr sz="1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6" name="Google Shape;286;p26" descr="PL Languag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1427" y="0"/>
            <a:ext cx="4552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5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want to analyse data IN Database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332136" y="1403277"/>
            <a:ext cx="719353" cy="1048017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D1F0EC"/>
              </a:gs>
              <a:gs pos="100000">
                <a:srgbClr val="DDFFFF"/>
              </a:gs>
            </a:gsLst>
            <a:lin ang="16200000" scaled="0"/>
          </a:gra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2488078" y="1403277"/>
            <a:ext cx="719353" cy="1048017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D1F0EC"/>
              </a:gs>
              <a:gs pos="100000">
                <a:srgbClr val="DDFFFF"/>
              </a:gs>
            </a:gsLst>
            <a:lin ang="16200000" scaled="0"/>
          </a:gra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1956649" y="2079685"/>
            <a:ext cx="719353" cy="1048017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D1F0EC"/>
              </a:gs>
              <a:gs pos="100000">
                <a:srgbClr val="DDFFFF"/>
              </a:gs>
            </a:gsLst>
            <a:lin ang="16200000" scaled="0"/>
          </a:gra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27"/>
          <p:cNvGrpSpPr/>
          <p:nvPr/>
        </p:nvGrpSpPr>
        <p:grpSpPr>
          <a:xfrm>
            <a:off x="1332137" y="1599768"/>
            <a:ext cx="689646" cy="718307"/>
            <a:chOff x="6280423" y="458733"/>
            <a:chExt cx="772056" cy="772056"/>
          </a:xfrm>
        </p:grpSpPr>
        <p:sp>
          <p:nvSpPr>
            <p:cNvPr id="296" name="Google Shape;296;p27"/>
            <p:cNvSpPr/>
            <p:nvPr/>
          </p:nvSpPr>
          <p:spPr>
            <a:xfrm>
              <a:off x="6280423" y="458733"/>
              <a:ext cx="772056" cy="772056"/>
            </a:xfrm>
            <a:custGeom>
              <a:avLst/>
              <a:gdLst/>
              <a:ahLst/>
              <a:cxnLst/>
              <a:rect l="l" t="t" r="r" b="b"/>
              <a:pathLst>
                <a:path w="24091" h="24091" extrusionOk="0">
                  <a:moveTo>
                    <a:pt x="12053" y="1829"/>
                  </a:moveTo>
                  <a:cubicBezTo>
                    <a:pt x="17685" y="1829"/>
                    <a:pt x="22263" y="6406"/>
                    <a:pt x="22263" y="12053"/>
                  </a:cubicBezTo>
                  <a:cubicBezTo>
                    <a:pt x="22263" y="17685"/>
                    <a:pt x="17685" y="22263"/>
                    <a:pt x="12053" y="22263"/>
                  </a:cubicBezTo>
                  <a:cubicBezTo>
                    <a:pt x="6406" y="22263"/>
                    <a:pt x="1829" y="17685"/>
                    <a:pt x="1829" y="12053"/>
                  </a:cubicBezTo>
                  <a:cubicBezTo>
                    <a:pt x="1829" y="6406"/>
                    <a:pt x="6406" y="1829"/>
                    <a:pt x="12053" y="1829"/>
                  </a:cubicBezTo>
                  <a:close/>
                  <a:moveTo>
                    <a:pt x="12053" y="1"/>
                  </a:moveTo>
                  <a:cubicBezTo>
                    <a:pt x="5395" y="1"/>
                    <a:pt x="1" y="5395"/>
                    <a:pt x="1" y="12053"/>
                  </a:cubicBezTo>
                  <a:cubicBezTo>
                    <a:pt x="1" y="18696"/>
                    <a:pt x="5395" y="24090"/>
                    <a:pt x="12053" y="24090"/>
                  </a:cubicBezTo>
                  <a:cubicBezTo>
                    <a:pt x="18696" y="24090"/>
                    <a:pt x="24091" y="18696"/>
                    <a:pt x="24091" y="12053"/>
                  </a:cubicBezTo>
                  <a:cubicBezTo>
                    <a:pt x="24091" y="5395"/>
                    <a:pt x="18696" y="1"/>
                    <a:pt x="120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6539527" y="718285"/>
              <a:ext cx="215776" cy="216257"/>
            </a:xfrm>
            <a:custGeom>
              <a:avLst/>
              <a:gdLst/>
              <a:ahLst/>
              <a:cxnLst/>
              <a:rect l="l" t="t" r="r" b="b"/>
              <a:pathLst>
                <a:path w="6733" h="6748" extrusionOk="0">
                  <a:moveTo>
                    <a:pt x="3953" y="1"/>
                  </a:moveTo>
                  <a:cubicBezTo>
                    <a:pt x="1769" y="1"/>
                    <a:pt x="0" y="1769"/>
                    <a:pt x="0" y="3954"/>
                  </a:cubicBezTo>
                  <a:cubicBezTo>
                    <a:pt x="0" y="5039"/>
                    <a:pt x="431" y="6005"/>
                    <a:pt x="1130" y="6718"/>
                  </a:cubicBezTo>
                  <a:lnTo>
                    <a:pt x="1189" y="6748"/>
                  </a:lnTo>
                  <a:lnTo>
                    <a:pt x="1234" y="6718"/>
                  </a:lnTo>
                  <a:cubicBezTo>
                    <a:pt x="1873" y="5722"/>
                    <a:pt x="2660" y="4638"/>
                    <a:pt x="3686" y="3612"/>
                  </a:cubicBezTo>
                  <a:cubicBezTo>
                    <a:pt x="4696" y="2616"/>
                    <a:pt x="5751" y="1859"/>
                    <a:pt x="6717" y="1234"/>
                  </a:cubicBezTo>
                  <a:lnTo>
                    <a:pt x="6732" y="1190"/>
                  </a:lnTo>
                  <a:lnTo>
                    <a:pt x="6717" y="1145"/>
                  </a:lnTo>
                  <a:cubicBezTo>
                    <a:pt x="6004" y="447"/>
                    <a:pt x="5023" y="1"/>
                    <a:pt x="39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6352818" y="559714"/>
              <a:ext cx="626304" cy="524874"/>
            </a:xfrm>
            <a:custGeom>
              <a:avLst/>
              <a:gdLst/>
              <a:ahLst/>
              <a:cxnLst/>
              <a:rect l="l" t="t" r="r" b="b"/>
              <a:pathLst>
                <a:path w="19543" h="16378" extrusionOk="0">
                  <a:moveTo>
                    <a:pt x="9779" y="1174"/>
                  </a:moveTo>
                  <a:cubicBezTo>
                    <a:pt x="11845" y="1174"/>
                    <a:pt x="13792" y="1977"/>
                    <a:pt x="15248" y="3433"/>
                  </a:cubicBezTo>
                  <a:cubicBezTo>
                    <a:pt x="16125" y="4310"/>
                    <a:pt x="16095" y="4652"/>
                    <a:pt x="16095" y="4667"/>
                  </a:cubicBezTo>
                  <a:cubicBezTo>
                    <a:pt x="16051" y="5008"/>
                    <a:pt x="14862" y="5751"/>
                    <a:pt x="14074" y="6242"/>
                  </a:cubicBezTo>
                  <a:cubicBezTo>
                    <a:pt x="12900" y="6970"/>
                    <a:pt x="11459" y="7862"/>
                    <a:pt x="10136" y="9184"/>
                  </a:cubicBezTo>
                  <a:cubicBezTo>
                    <a:pt x="8784" y="10522"/>
                    <a:pt x="7862" y="11993"/>
                    <a:pt x="7134" y="13167"/>
                  </a:cubicBezTo>
                  <a:cubicBezTo>
                    <a:pt x="6629" y="13984"/>
                    <a:pt x="5856" y="15218"/>
                    <a:pt x="5514" y="15218"/>
                  </a:cubicBezTo>
                  <a:cubicBezTo>
                    <a:pt x="5470" y="15218"/>
                    <a:pt x="5113" y="15188"/>
                    <a:pt x="4310" y="14371"/>
                  </a:cubicBezTo>
                  <a:cubicBezTo>
                    <a:pt x="2839" y="12914"/>
                    <a:pt x="2037" y="10968"/>
                    <a:pt x="2037" y="8902"/>
                  </a:cubicBezTo>
                  <a:cubicBezTo>
                    <a:pt x="2037" y="6836"/>
                    <a:pt x="2839" y="4904"/>
                    <a:pt x="4310" y="3433"/>
                  </a:cubicBezTo>
                  <a:cubicBezTo>
                    <a:pt x="5767" y="1977"/>
                    <a:pt x="7714" y="1174"/>
                    <a:pt x="9779" y="1174"/>
                  </a:cubicBezTo>
                  <a:close/>
                  <a:moveTo>
                    <a:pt x="9779" y="0"/>
                  </a:moveTo>
                  <a:cubicBezTo>
                    <a:pt x="7491" y="0"/>
                    <a:pt x="5217" y="877"/>
                    <a:pt x="3478" y="2616"/>
                  </a:cubicBezTo>
                  <a:cubicBezTo>
                    <a:pt x="1" y="6093"/>
                    <a:pt x="1" y="11726"/>
                    <a:pt x="3478" y="15203"/>
                  </a:cubicBezTo>
                  <a:cubicBezTo>
                    <a:pt x="4310" y="16035"/>
                    <a:pt x="4964" y="16377"/>
                    <a:pt x="5514" y="16377"/>
                  </a:cubicBezTo>
                  <a:cubicBezTo>
                    <a:pt x="7283" y="16377"/>
                    <a:pt x="8100" y="12840"/>
                    <a:pt x="10953" y="10017"/>
                  </a:cubicBezTo>
                  <a:cubicBezTo>
                    <a:pt x="14669" y="6316"/>
                    <a:pt x="19543" y="6093"/>
                    <a:pt x="16066" y="2616"/>
                  </a:cubicBezTo>
                  <a:cubicBezTo>
                    <a:pt x="14327" y="877"/>
                    <a:pt x="12053" y="0"/>
                    <a:pt x="9779" y="0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6459985" y="639224"/>
              <a:ext cx="363419" cy="363419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6435" y="1"/>
                  </a:moveTo>
                  <a:cubicBezTo>
                    <a:pt x="2883" y="1"/>
                    <a:pt x="0" y="2869"/>
                    <a:pt x="0" y="6421"/>
                  </a:cubicBezTo>
                  <a:cubicBezTo>
                    <a:pt x="0" y="8383"/>
                    <a:pt x="877" y="10136"/>
                    <a:pt x="2259" y="11325"/>
                  </a:cubicBezTo>
                  <a:lnTo>
                    <a:pt x="2304" y="11340"/>
                  </a:lnTo>
                  <a:lnTo>
                    <a:pt x="2348" y="11310"/>
                  </a:lnTo>
                  <a:cubicBezTo>
                    <a:pt x="2556" y="11013"/>
                    <a:pt x="2765" y="10671"/>
                    <a:pt x="2928" y="10404"/>
                  </a:cubicBezTo>
                  <a:lnTo>
                    <a:pt x="2943" y="10374"/>
                  </a:lnTo>
                  <a:lnTo>
                    <a:pt x="2913" y="10344"/>
                  </a:lnTo>
                  <a:cubicBezTo>
                    <a:pt x="1843" y="9378"/>
                    <a:pt x="1160" y="7981"/>
                    <a:pt x="1160" y="6421"/>
                  </a:cubicBezTo>
                  <a:cubicBezTo>
                    <a:pt x="1160" y="3523"/>
                    <a:pt x="3522" y="1160"/>
                    <a:pt x="6435" y="1160"/>
                  </a:cubicBezTo>
                  <a:cubicBezTo>
                    <a:pt x="7981" y="1160"/>
                    <a:pt x="9378" y="1844"/>
                    <a:pt x="10329" y="2914"/>
                  </a:cubicBezTo>
                  <a:lnTo>
                    <a:pt x="10373" y="2929"/>
                  </a:lnTo>
                  <a:lnTo>
                    <a:pt x="10433" y="2929"/>
                  </a:lnTo>
                  <a:cubicBezTo>
                    <a:pt x="10686" y="2765"/>
                    <a:pt x="11027" y="2542"/>
                    <a:pt x="11325" y="2349"/>
                  </a:cubicBezTo>
                  <a:lnTo>
                    <a:pt x="11339" y="2304"/>
                  </a:lnTo>
                  <a:lnTo>
                    <a:pt x="11339" y="2275"/>
                  </a:lnTo>
                  <a:cubicBezTo>
                    <a:pt x="10151" y="878"/>
                    <a:pt x="8397" y="1"/>
                    <a:pt x="6435" y="1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2541376" y="1592292"/>
            <a:ext cx="689646" cy="718307"/>
            <a:chOff x="6280423" y="458733"/>
            <a:chExt cx="772056" cy="772056"/>
          </a:xfrm>
        </p:grpSpPr>
        <p:sp>
          <p:nvSpPr>
            <p:cNvPr id="301" name="Google Shape;301;p27"/>
            <p:cNvSpPr/>
            <p:nvPr/>
          </p:nvSpPr>
          <p:spPr>
            <a:xfrm>
              <a:off x="6280423" y="458733"/>
              <a:ext cx="772056" cy="772056"/>
            </a:xfrm>
            <a:custGeom>
              <a:avLst/>
              <a:gdLst/>
              <a:ahLst/>
              <a:cxnLst/>
              <a:rect l="l" t="t" r="r" b="b"/>
              <a:pathLst>
                <a:path w="24091" h="24091" extrusionOk="0">
                  <a:moveTo>
                    <a:pt x="12053" y="1829"/>
                  </a:moveTo>
                  <a:cubicBezTo>
                    <a:pt x="17685" y="1829"/>
                    <a:pt x="22263" y="6406"/>
                    <a:pt x="22263" y="12053"/>
                  </a:cubicBezTo>
                  <a:cubicBezTo>
                    <a:pt x="22263" y="17685"/>
                    <a:pt x="17685" y="22263"/>
                    <a:pt x="12053" y="22263"/>
                  </a:cubicBezTo>
                  <a:cubicBezTo>
                    <a:pt x="6406" y="22263"/>
                    <a:pt x="1829" y="17685"/>
                    <a:pt x="1829" y="12053"/>
                  </a:cubicBezTo>
                  <a:cubicBezTo>
                    <a:pt x="1829" y="6406"/>
                    <a:pt x="6406" y="1829"/>
                    <a:pt x="12053" y="1829"/>
                  </a:cubicBezTo>
                  <a:close/>
                  <a:moveTo>
                    <a:pt x="12053" y="1"/>
                  </a:moveTo>
                  <a:cubicBezTo>
                    <a:pt x="5395" y="1"/>
                    <a:pt x="1" y="5395"/>
                    <a:pt x="1" y="12053"/>
                  </a:cubicBezTo>
                  <a:cubicBezTo>
                    <a:pt x="1" y="18696"/>
                    <a:pt x="5395" y="24090"/>
                    <a:pt x="12053" y="24090"/>
                  </a:cubicBezTo>
                  <a:cubicBezTo>
                    <a:pt x="18696" y="24090"/>
                    <a:pt x="24091" y="18696"/>
                    <a:pt x="24091" y="12053"/>
                  </a:cubicBezTo>
                  <a:cubicBezTo>
                    <a:pt x="24091" y="5395"/>
                    <a:pt x="18696" y="1"/>
                    <a:pt x="120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6539527" y="718285"/>
              <a:ext cx="215776" cy="216257"/>
            </a:xfrm>
            <a:custGeom>
              <a:avLst/>
              <a:gdLst/>
              <a:ahLst/>
              <a:cxnLst/>
              <a:rect l="l" t="t" r="r" b="b"/>
              <a:pathLst>
                <a:path w="6733" h="6748" extrusionOk="0">
                  <a:moveTo>
                    <a:pt x="3953" y="1"/>
                  </a:moveTo>
                  <a:cubicBezTo>
                    <a:pt x="1769" y="1"/>
                    <a:pt x="0" y="1769"/>
                    <a:pt x="0" y="3954"/>
                  </a:cubicBezTo>
                  <a:cubicBezTo>
                    <a:pt x="0" y="5039"/>
                    <a:pt x="431" y="6005"/>
                    <a:pt x="1130" y="6718"/>
                  </a:cubicBezTo>
                  <a:lnTo>
                    <a:pt x="1189" y="6748"/>
                  </a:lnTo>
                  <a:lnTo>
                    <a:pt x="1234" y="6718"/>
                  </a:lnTo>
                  <a:cubicBezTo>
                    <a:pt x="1873" y="5722"/>
                    <a:pt x="2660" y="4638"/>
                    <a:pt x="3686" y="3612"/>
                  </a:cubicBezTo>
                  <a:cubicBezTo>
                    <a:pt x="4696" y="2616"/>
                    <a:pt x="5751" y="1859"/>
                    <a:pt x="6717" y="1234"/>
                  </a:cubicBezTo>
                  <a:lnTo>
                    <a:pt x="6732" y="1190"/>
                  </a:lnTo>
                  <a:lnTo>
                    <a:pt x="6717" y="1145"/>
                  </a:lnTo>
                  <a:cubicBezTo>
                    <a:pt x="6004" y="447"/>
                    <a:pt x="5023" y="1"/>
                    <a:pt x="39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6352818" y="559714"/>
              <a:ext cx="626304" cy="524874"/>
            </a:xfrm>
            <a:custGeom>
              <a:avLst/>
              <a:gdLst/>
              <a:ahLst/>
              <a:cxnLst/>
              <a:rect l="l" t="t" r="r" b="b"/>
              <a:pathLst>
                <a:path w="19543" h="16378" extrusionOk="0">
                  <a:moveTo>
                    <a:pt x="9779" y="1174"/>
                  </a:moveTo>
                  <a:cubicBezTo>
                    <a:pt x="11845" y="1174"/>
                    <a:pt x="13792" y="1977"/>
                    <a:pt x="15248" y="3433"/>
                  </a:cubicBezTo>
                  <a:cubicBezTo>
                    <a:pt x="16125" y="4310"/>
                    <a:pt x="16095" y="4652"/>
                    <a:pt x="16095" y="4667"/>
                  </a:cubicBezTo>
                  <a:cubicBezTo>
                    <a:pt x="16051" y="5008"/>
                    <a:pt x="14862" y="5751"/>
                    <a:pt x="14074" y="6242"/>
                  </a:cubicBezTo>
                  <a:cubicBezTo>
                    <a:pt x="12900" y="6970"/>
                    <a:pt x="11459" y="7862"/>
                    <a:pt x="10136" y="9184"/>
                  </a:cubicBezTo>
                  <a:cubicBezTo>
                    <a:pt x="8784" y="10522"/>
                    <a:pt x="7862" y="11993"/>
                    <a:pt x="7134" y="13167"/>
                  </a:cubicBezTo>
                  <a:cubicBezTo>
                    <a:pt x="6629" y="13984"/>
                    <a:pt x="5856" y="15218"/>
                    <a:pt x="5514" y="15218"/>
                  </a:cubicBezTo>
                  <a:cubicBezTo>
                    <a:pt x="5470" y="15218"/>
                    <a:pt x="5113" y="15188"/>
                    <a:pt x="4310" y="14371"/>
                  </a:cubicBezTo>
                  <a:cubicBezTo>
                    <a:pt x="2839" y="12914"/>
                    <a:pt x="2037" y="10968"/>
                    <a:pt x="2037" y="8902"/>
                  </a:cubicBezTo>
                  <a:cubicBezTo>
                    <a:pt x="2037" y="6836"/>
                    <a:pt x="2839" y="4904"/>
                    <a:pt x="4310" y="3433"/>
                  </a:cubicBezTo>
                  <a:cubicBezTo>
                    <a:pt x="5767" y="1977"/>
                    <a:pt x="7714" y="1174"/>
                    <a:pt x="9779" y="1174"/>
                  </a:cubicBezTo>
                  <a:close/>
                  <a:moveTo>
                    <a:pt x="9779" y="0"/>
                  </a:moveTo>
                  <a:cubicBezTo>
                    <a:pt x="7491" y="0"/>
                    <a:pt x="5217" y="877"/>
                    <a:pt x="3478" y="2616"/>
                  </a:cubicBezTo>
                  <a:cubicBezTo>
                    <a:pt x="1" y="6093"/>
                    <a:pt x="1" y="11726"/>
                    <a:pt x="3478" y="15203"/>
                  </a:cubicBezTo>
                  <a:cubicBezTo>
                    <a:pt x="4310" y="16035"/>
                    <a:pt x="4964" y="16377"/>
                    <a:pt x="5514" y="16377"/>
                  </a:cubicBezTo>
                  <a:cubicBezTo>
                    <a:pt x="7283" y="16377"/>
                    <a:pt x="8100" y="12840"/>
                    <a:pt x="10953" y="10017"/>
                  </a:cubicBezTo>
                  <a:cubicBezTo>
                    <a:pt x="14669" y="6316"/>
                    <a:pt x="19543" y="6093"/>
                    <a:pt x="16066" y="2616"/>
                  </a:cubicBezTo>
                  <a:cubicBezTo>
                    <a:pt x="14327" y="877"/>
                    <a:pt x="12053" y="0"/>
                    <a:pt x="9779" y="0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6459985" y="639224"/>
              <a:ext cx="363419" cy="363419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6435" y="1"/>
                  </a:moveTo>
                  <a:cubicBezTo>
                    <a:pt x="2883" y="1"/>
                    <a:pt x="0" y="2869"/>
                    <a:pt x="0" y="6421"/>
                  </a:cubicBezTo>
                  <a:cubicBezTo>
                    <a:pt x="0" y="8383"/>
                    <a:pt x="877" y="10136"/>
                    <a:pt x="2259" y="11325"/>
                  </a:cubicBezTo>
                  <a:lnTo>
                    <a:pt x="2304" y="11340"/>
                  </a:lnTo>
                  <a:lnTo>
                    <a:pt x="2348" y="11310"/>
                  </a:lnTo>
                  <a:cubicBezTo>
                    <a:pt x="2556" y="11013"/>
                    <a:pt x="2765" y="10671"/>
                    <a:pt x="2928" y="10404"/>
                  </a:cubicBezTo>
                  <a:lnTo>
                    <a:pt x="2943" y="10374"/>
                  </a:lnTo>
                  <a:lnTo>
                    <a:pt x="2913" y="10344"/>
                  </a:lnTo>
                  <a:cubicBezTo>
                    <a:pt x="1843" y="9378"/>
                    <a:pt x="1160" y="7981"/>
                    <a:pt x="1160" y="6421"/>
                  </a:cubicBezTo>
                  <a:cubicBezTo>
                    <a:pt x="1160" y="3523"/>
                    <a:pt x="3522" y="1160"/>
                    <a:pt x="6435" y="1160"/>
                  </a:cubicBezTo>
                  <a:cubicBezTo>
                    <a:pt x="7981" y="1160"/>
                    <a:pt x="9378" y="1844"/>
                    <a:pt x="10329" y="2914"/>
                  </a:cubicBezTo>
                  <a:lnTo>
                    <a:pt x="10373" y="2929"/>
                  </a:lnTo>
                  <a:lnTo>
                    <a:pt x="10433" y="2929"/>
                  </a:lnTo>
                  <a:cubicBezTo>
                    <a:pt x="10686" y="2765"/>
                    <a:pt x="11027" y="2542"/>
                    <a:pt x="11325" y="2349"/>
                  </a:cubicBezTo>
                  <a:lnTo>
                    <a:pt x="11339" y="2304"/>
                  </a:lnTo>
                  <a:lnTo>
                    <a:pt x="11339" y="2275"/>
                  </a:lnTo>
                  <a:cubicBezTo>
                    <a:pt x="10151" y="878"/>
                    <a:pt x="8397" y="1"/>
                    <a:pt x="6435" y="1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27"/>
          <p:cNvGrpSpPr/>
          <p:nvPr/>
        </p:nvGrpSpPr>
        <p:grpSpPr>
          <a:xfrm>
            <a:off x="1962688" y="2292564"/>
            <a:ext cx="689646" cy="718307"/>
            <a:chOff x="6280423" y="458733"/>
            <a:chExt cx="772056" cy="772056"/>
          </a:xfrm>
        </p:grpSpPr>
        <p:sp>
          <p:nvSpPr>
            <p:cNvPr id="306" name="Google Shape;306;p27"/>
            <p:cNvSpPr/>
            <p:nvPr/>
          </p:nvSpPr>
          <p:spPr>
            <a:xfrm>
              <a:off x="6280423" y="458733"/>
              <a:ext cx="772056" cy="772056"/>
            </a:xfrm>
            <a:custGeom>
              <a:avLst/>
              <a:gdLst/>
              <a:ahLst/>
              <a:cxnLst/>
              <a:rect l="l" t="t" r="r" b="b"/>
              <a:pathLst>
                <a:path w="24091" h="24091" extrusionOk="0">
                  <a:moveTo>
                    <a:pt x="12053" y="1829"/>
                  </a:moveTo>
                  <a:cubicBezTo>
                    <a:pt x="17685" y="1829"/>
                    <a:pt x="22263" y="6406"/>
                    <a:pt x="22263" y="12053"/>
                  </a:cubicBezTo>
                  <a:cubicBezTo>
                    <a:pt x="22263" y="17685"/>
                    <a:pt x="17685" y="22263"/>
                    <a:pt x="12053" y="22263"/>
                  </a:cubicBezTo>
                  <a:cubicBezTo>
                    <a:pt x="6406" y="22263"/>
                    <a:pt x="1829" y="17685"/>
                    <a:pt x="1829" y="12053"/>
                  </a:cubicBezTo>
                  <a:cubicBezTo>
                    <a:pt x="1829" y="6406"/>
                    <a:pt x="6406" y="1829"/>
                    <a:pt x="12053" y="1829"/>
                  </a:cubicBezTo>
                  <a:close/>
                  <a:moveTo>
                    <a:pt x="12053" y="1"/>
                  </a:moveTo>
                  <a:cubicBezTo>
                    <a:pt x="5395" y="1"/>
                    <a:pt x="1" y="5395"/>
                    <a:pt x="1" y="12053"/>
                  </a:cubicBezTo>
                  <a:cubicBezTo>
                    <a:pt x="1" y="18696"/>
                    <a:pt x="5395" y="24090"/>
                    <a:pt x="12053" y="24090"/>
                  </a:cubicBezTo>
                  <a:cubicBezTo>
                    <a:pt x="18696" y="24090"/>
                    <a:pt x="24091" y="18696"/>
                    <a:pt x="24091" y="12053"/>
                  </a:cubicBezTo>
                  <a:cubicBezTo>
                    <a:pt x="24091" y="5395"/>
                    <a:pt x="18696" y="1"/>
                    <a:pt x="120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539527" y="718285"/>
              <a:ext cx="215776" cy="216257"/>
            </a:xfrm>
            <a:custGeom>
              <a:avLst/>
              <a:gdLst/>
              <a:ahLst/>
              <a:cxnLst/>
              <a:rect l="l" t="t" r="r" b="b"/>
              <a:pathLst>
                <a:path w="6733" h="6748" extrusionOk="0">
                  <a:moveTo>
                    <a:pt x="3953" y="1"/>
                  </a:moveTo>
                  <a:cubicBezTo>
                    <a:pt x="1769" y="1"/>
                    <a:pt x="0" y="1769"/>
                    <a:pt x="0" y="3954"/>
                  </a:cubicBezTo>
                  <a:cubicBezTo>
                    <a:pt x="0" y="5039"/>
                    <a:pt x="431" y="6005"/>
                    <a:pt x="1130" y="6718"/>
                  </a:cubicBezTo>
                  <a:lnTo>
                    <a:pt x="1189" y="6748"/>
                  </a:lnTo>
                  <a:lnTo>
                    <a:pt x="1234" y="6718"/>
                  </a:lnTo>
                  <a:cubicBezTo>
                    <a:pt x="1873" y="5722"/>
                    <a:pt x="2660" y="4638"/>
                    <a:pt x="3686" y="3612"/>
                  </a:cubicBezTo>
                  <a:cubicBezTo>
                    <a:pt x="4696" y="2616"/>
                    <a:pt x="5751" y="1859"/>
                    <a:pt x="6717" y="1234"/>
                  </a:cubicBezTo>
                  <a:lnTo>
                    <a:pt x="6732" y="1190"/>
                  </a:lnTo>
                  <a:lnTo>
                    <a:pt x="6717" y="1145"/>
                  </a:lnTo>
                  <a:cubicBezTo>
                    <a:pt x="6004" y="447"/>
                    <a:pt x="5023" y="1"/>
                    <a:pt x="3953" y="1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352818" y="559714"/>
              <a:ext cx="626304" cy="524874"/>
            </a:xfrm>
            <a:custGeom>
              <a:avLst/>
              <a:gdLst/>
              <a:ahLst/>
              <a:cxnLst/>
              <a:rect l="l" t="t" r="r" b="b"/>
              <a:pathLst>
                <a:path w="19543" h="16378" extrusionOk="0">
                  <a:moveTo>
                    <a:pt x="9779" y="1174"/>
                  </a:moveTo>
                  <a:cubicBezTo>
                    <a:pt x="11845" y="1174"/>
                    <a:pt x="13792" y="1977"/>
                    <a:pt x="15248" y="3433"/>
                  </a:cubicBezTo>
                  <a:cubicBezTo>
                    <a:pt x="16125" y="4310"/>
                    <a:pt x="16095" y="4652"/>
                    <a:pt x="16095" y="4667"/>
                  </a:cubicBezTo>
                  <a:cubicBezTo>
                    <a:pt x="16051" y="5008"/>
                    <a:pt x="14862" y="5751"/>
                    <a:pt x="14074" y="6242"/>
                  </a:cubicBezTo>
                  <a:cubicBezTo>
                    <a:pt x="12900" y="6970"/>
                    <a:pt x="11459" y="7862"/>
                    <a:pt x="10136" y="9184"/>
                  </a:cubicBezTo>
                  <a:cubicBezTo>
                    <a:pt x="8784" y="10522"/>
                    <a:pt x="7862" y="11993"/>
                    <a:pt x="7134" y="13167"/>
                  </a:cubicBezTo>
                  <a:cubicBezTo>
                    <a:pt x="6629" y="13984"/>
                    <a:pt x="5856" y="15218"/>
                    <a:pt x="5514" y="15218"/>
                  </a:cubicBezTo>
                  <a:cubicBezTo>
                    <a:pt x="5470" y="15218"/>
                    <a:pt x="5113" y="15188"/>
                    <a:pt x="4310" y="14371"/>
                  </a:cubicBezTo>
                  <a:cubicBezTo>
                    <a:pt x="2839" y="12914"/>
                    <a:pt x="2037" y="10968"/>
                    <a:pt x="2037" y="8902"/>
                  </a:cubicBezTo>
                  <a:cubicBezTo>
                    <a:pt x="2037" y="6836"/>
                    <a:pt x="2839" y="4904"/>
                    <a:pt x="4310" y="3433"/>
                  </a:cubicBezTo>
                  <a:cubicBezTo>
                    <a:pt x="5767" y="1977"/>
                    <a:pt x="7714" y="1174"/>
                    <a:pt x="9779" y="1174"/>
                  </a:cubicBezTo>
                  <a:close/>
                  <a:moveTo>
                    <a:pt x="9779" y="0"/>
                  </a:moveTo>
                  <a:cubicBezTo>
                    <a:pt x="7491" y="0"/>
                    <a:pt x="5217" y="877"/>
                    <a:pt x="3478" y="2616"/>
                  </a:cubicBezTo>
                  <a:cubicBezTo>
                    <a:pt x="1" y="6093"/>
                    <a:pt x="1" y="11726"/>
                    <a:pt x="3478" y="15203"/>
                  </a:cubicBezTo>
                  <a:cubicBezTo>
                    <a:pt x="4310" y="16035"/>
                    <a:pt x="4964" y="16377"/>
                    <a:pt x="5514" y="16377"/>
                  </a:cubicBezTo>
                  <a:cubicBezTo>
                    <a:pt x="7283" y="16377"/>
                    <a:pt x="8100" y="12840"/>
                    <a:pt x="10953" y="10017"/>
                  </a:cubicBezTo>
                  <a:cubicBezTo>
                    <a:pt x="14669" y="6316"/>
                    <a:pt x="19543" y="6093"/>
                    <a:pt x="16066" y="2616"/>
                  </a:cubicBezTo>
                  <a:cubicBezTo>
                    <a:pt x="14327" y="877"/>
                    <a:pt x="12053" y="0"/>
                    <a:pt x="9779" y="0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6459985" y="639224"/>
              <a:ext cx="363419" cy="363419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6435" y="1"/>
                  </a:moveTo>
                  <a:cubicBezTo>
                    <a:pt x="2883" y="1"/>
                    <a:pt x="0" y="2869"/>
                    <a:pt x="0" y="6421"/>
                  </a:cubicBezTo>
                  <a:cubicBezTo>
                    <a:pt x="0" y="8383"/>
                    <a:pt x="877" y="10136"/>
                    <a:pt x="2259" y="11325"/>
                  </a:cubicBezTo>
                  <a:lnTo>
                    <a:pt x="2304" y="11340"/>
                  </a:lnTo>
                  <a:lnTo>
                    <a:pt x="2348" y="11310"/>
                  </a:lnTo>
                  <a:cubicBezTo>
                    <a:pt x="2556" y="11013"/>
                    <a:pt x="2765" y="10671"/>
                    <a:pt x="2928" y="10404"/>
                  </a:cubicBezTo>
                  <a:lnTo>
                    <a:pt x="2943" y="10374"/>
                  </a:lnTo>
                  <a:lnTo>
                    <a:pt x="2913" y="10344"/>
                  </a:lnTo>
                  <a:cubicBezTo>
                    <a:pt x="1843" y="9378"/>
                    <a:pt x="1160" y="7981"/>
                    <a:pt x="1160" y="6421"/>
                  </a:cubicBezTo>
                  <a:cubicBezTo>
                    <a:pt x="1160" y="3523"/>
                    <a:pt x="3522" y="1160"/>
                    <a:pt x="6435" y="1160"/>
                  </a:cubicBezTo>
                  <a:cubicBezTo>
                    <a:pt x="7981" y="1160"/>
                    <a:pt x="9378" y="1844"/>
                    <a:pt x="10329" y="2914"/>
                  </a:cubicBezTo>
                  <a:lnTo>
                    <a:pt x="10373" y="2929"/>
                  </a:lnTo>
                  <a:lnTo>
                    <a:pt x="10433" y="2929"/>
                  </a:lnTo>
                  <a:cubicBezTo>
                    <a:pt x="10686" y="2765"/>
                    <a:pt x="11027" y="2542"/>
                    <a:pt x="11325" y="2349"/>
                  </a:cubicBezTo>
                  <a:lnTo>
                    <a:pt x="11339" y="2304"/>
                  </a:lnTo>
                  <a:lnTo>
                    <a:pt x="11339" y="2275"/>
                  </a:lnTo>
                  <a:cubicBezTo>
                    <a:pt x="10151" y="878"/>
                    <a:pt x="8397" y="1"/>
                    <a:pt x="6435" y="1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7"/>
          <p:cNvGrpSpPr/>
          <p:nvPr/>
        </p:nvGrpSpPr>
        <p:grpSpPr>
          <a:xfrm>
            <a:off x="7132625" y="1368874"/>
            <a:ext cx="1468397" cy="2035281"/>
            <a:chOff x="4437403" y="1307568"/>
            <a:chExt cx="1468397" cy="2035281"/>
          </a:xfrm>
        </p:grpSpPr>
        <p:pic>
          <p:nvPicPr>
            <p:cNvPr id="311" name="Google Shape;311;p27" descr="73329588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3212" y="1307568"/>
              <a:ext cx="822588" cy="2021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37403" y="1307568"/>
              <a:ext cx="838386" cy="2035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7" descr="pyth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4397" y="1403278"/>
            <a:ext cx="1063354" cy="5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 descr="rlan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3692" y="2534047"/>
            <a:ext cx="705004" cy="54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 descr="numpy.jpe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5652" y="1760218"/>
            <a:ext cx="736636" cy="41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 descr="scipy.jpe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3705" y="1879782"/>
            <a:ext cx="604358" cy="226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/>
          <p:nvPr/>
        </p:nvSpPr>
        <p:spPr>
          <a:xfrm rot="10800000">
            <a:off x="3323735" y="1882636"/>
            <a:ext cx="1661915" cy="1997004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D1F0EC"/>
              </a:gs>
              <a:gs pos="100000">
                <a:srgbClr val="DDFFFF"/>
              </a:gs>
            </a:gsLst>
            <a:lin ang="16200000" scaled="0"/>
          </a:gra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7" descr="Screen Shot 2018-04-03 at 00.43.49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32650" y="3879641"/>
            <a:ext cx="1982168" cy="55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 descr="Screen Shot 2018-04-03 at 00.43.56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07691" y="3879641"/>
            <a:ext cx="1603793" cy="692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0" y="1980575"/>
            <a:ext cx="9143999" cy="93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BUT …</a:t>
            </a:r>
            <a:endParaRPr sz="28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PL/Python</a:t>
            </a:r>
            <a:r>
              <a:rPr lang="en-US"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PL/R</a:t>
            </a:r>
            <a:r>
              <a:rPr lang="en-US"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en-US"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UNTRUSTED</a:t>
            </a:r>
            <a:r>
              <a:rPr lang="en-US"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Languages</a:t>
            </a:r>
            <a:endParaRPr sz="24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519000" y="2435125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803880" cy="5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Superuser can Create UDF in Untrusted Languages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1" name="Google Shape;331;p29"/>
          <p:cNvGrpSpPr/>
          <p:nvPr/>
        </p:nvGrpSpPr>
        <p:grpSpPr>
          <a:xfrm>
            <a:off x="1332136" y="1403277"/>
            <a:ext cx="719353" cy="1048017"/>
            <a:chOff x="1332136" y="1403277"/>
            <a:chExt cx="719353" cy="1048017"/>
          </a:xfrm>
        </p:grpSpPr>
        <p:sp>
          <p:nvSpPr>
            <p:cNvPr id="332" name="Google Shape;332;p29"/>
            <p:cNvSpPr/>
            <p:nvPr/>
          </p:nvSpPr>
          <p:spPr>
            <a:xfrm>
              <a:off x="1332136" y="1403277"/>
              <a:ext cx="719353" cy="104801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1F0EC"/>
                </a:gs>
                <a:gs pos="100000">
                  <a:srgbClr val="DDFFFF"/>
                </a:gs>
              </a:gsLst>
              <a:lin ang="16200000" scaled="0"/>
            </a:gradFill>
            <a:ln w="9525" cap="flat" cmpd="sng">
              <a:solidFill>
                <a:srgbClr val="CFE7E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" name="Google Shape;333;p29"/>
            <p:cNvGrpSpPr/>
            <p:nvPr/>
          </p:nvGrpSpPr>
          <p:grpSpPr>
            <a:xfrm>
              <a:off x="1332137" y="1599768"/>
              <a:ext cx="689646" cy="718307"/>
              <a:chOff x="6280423" y="458733"/>
              <a:chExt cx="772056" cy="772056"/>
            </a:xfrm>
          </p:grpSpPr>
          <p:sp>
            <p:nvSpPr>
              <p:cNvPr id="334" name="Google Shape;334;p29"/>
              <p:cNvSpPr/>
              <p:nvPr/>
            </p:nvSpPr>
            <p:spPr>
              <a:xfrm>
                <a:off x="6280423" y="458733"/>
                <a:ext cx="772056" cy="772056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091" extrusionOk="0">
                    <a:moveTo>
                      <a:pt x="12053" y="1829"/>
                    </a:moveTo>
                    <a:cubicBezTo>
                      <a:pt x="17685" y="1829"/>
                      <a:pt x="22263" y="6406"/>
                      <a:pt x="22263" y="12053"/>
                    </a:cubicBezTo>
                    <a:cubicBezTo>
                      <a:pt x="22263" y="17685"/>
                      <a:pt x="17685" y="22263"/>
                      <a:pt x="12053" y="22263"/>
                    </a:cubicBezTo>
                    <a:cubicBezTo>
                      <a:pt x="6406" y="22263"/>
                      <a:pt x="1829" y="17685"/>
                      <a:pt x="1829" y="12053"/>
                    </a:cubicBezTo>
                    <a:cubicBezTo>
                      <a:pt x="1829" y="6406"/>
                      <a:pt x="6406" y="1829"/>
                      <a:pt x="12053" y="1829"/>
                    </a:cubicBezTo>
                    <a:close/>
                    <a:moveTo>
                      <a:pt x="12053" y="1"/>
                    </a:moveTo>
                    <a:cubicBezTo>
                      <a:pt x="5395" y="1"/>
                      <a:pt x="1" y="5395"/>
                      <a:pt x="1" y="12053"/>
                    </a:cubicBezTo>
                    <a:cubicBezTo>
                      <a:pt x="1" y="18696"/>
                      <a:pt x="5395" y="24090"/>
                      <a:pt x="12053" y="24090"/>
                    </a:cubicBezTo>
                    <a:cubicBezTo>
                      <a:pt x="18696" y="24090"/>
                      <a:pt x="24091" y="18696"/>
                      <a:pt x="24091" y="12053"/>
                    </a:cubicBezTo>
                    <a:cubicBezTo>
                      <a:pt x="24091" y="5395"/>
                      <a:pt x="18696" y="1"/>
                      <a:pt x="120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>
                <a:off x="6539527" y="718285"/>
                <a:ext cx="215776" cy="21625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6748" extrusionOk="0">
                    <a:moveTo>
                      <a:pt x="3953" y="1"/>
                    </a:moveTo>
                    <a:cubicBezTo>
                      <a:pt x="1769" y="1"/>
                      <a:pt x="0" y="1769"/>
                      <a:pt x="0" y="3954"/>
                    </a:cubicBezTo>
                    <a:cubicBezTo>
                      <a:pt x="0" y="5039"/>
                      <a:pt x="431" y="6005"/>
                      <a:pt x="1130" y="6718"/>
                    </a:cubicBezTo>
                    <a:lnTo>
                      <a:pt x="1189" y="6748"/>
                    </a:lnTo>
                    <a:lnTo>
                      <a:pt x="1234" y="6718"/>
                    </a:lnTo>
                    <a:cubicBezTo>
                      <a:pt x="1873" y="5722"/>
                      <a:pt x="2660" y="4638"/>
                      <a:pt x="3686" y="3612"/>
                    </a:cubicBezTo>
                    <a:cubicBezTo>
                      <a:pt x="4696" y="2616"/>
                      <a:pt x="5751" y="1859"/>
                      <a:pt x="6717" y="1234"/>
                    </a:cubicBezTo>
                    <a:lnTo>
                      <a:pt x="6732" y="1190"/>
                    </a:lnTo>
                    <a:lnTo>
                      <a:pt x="6717" y="1145"/>
                    </a:lnTo>
                    <a:cubicBezTo>
                      <a:pt x="6004" y="447"/>
                      <a:pt x="5023" y="1"/>
                      <a:pt x="39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>
                <a:off x="6352818" y="559714"/>
                <a:ext cx="626304" cy="524874"/>
              </a:xfrm>
              <a:custGeom>
                <a:avLst/>
                <a:gdLst/>
                <a:ahLst/>
                <a:cxnLst/>
                <a:rect l="l" t="t" r="r" b="b"/>
                <a:pathLst>
                  <a:path w="19543" h="16378" extrusionOk="0">
                    <a:moveTo>
                      <a:pt x="9779" y="1174"/>
                    </a:moveTo>
                    <a:cubicBezTo>
                      <a:pt x="11845" y="1174"/>
                      <a:pt x="13792" y="1977"/>
                      <a:pt x="15248" y="3433"/>
                    </a:cubicBezTo>
                    <a:cubicBezTo>
                      <a:pt x="16125" y="4310"/>
                      <a:pt x="16095" y="4652"/>
                      <a:pt x="16095" y="4667"/>
                    </a:cubicBezTo>
                    <a:cubicBezTo>
                      <a:pt x="16051" y="5008"/>
                      <a:pt x="14862" y="5751"/>
                      <a:pt x="14074" y="6242"/>
                    </a:cubicBezTo>
                    <a:cubicBezTo>
                      <a:pt x="12900" y="6970"/>
                      <a:pt x="11459" y="7862"/>
                      <a:pt x="10136" y="9184"/>
                    </a:cubicBezTo>
                    <a:cubicBezTo>
                      <a:pt x="8784" y="10522"/>
                      <a:pt x="7862" y="11993"/>
                      <a:pt x="7134" y="13167"/>
                    </a:cubicBezTo>
                    <a:cubicBezTo>
                      <a:pt x="6629" y="13984"/>
                      <a:pt x="5856" y="15218"/>
                      <a:pt x="5514" y="15218"/>
                    </a:cubicBezTo>
                    <a:cubicBezTo>
                      <a:pt x="5470" y="15218"/>
                      <a:pt x="5113" y="15188"/>
                      <a:pt x="4310" y="14371"/>
                    </a:cubicBezTo>
                    <a:cubicBezTo>
                      <a:pt x="2839" y="12914"/>
                      <a:pt x="2037" y="10968"/>
                      <a:pt x="2037" y="8902"/>
                    </a:cubicBezTo>
                    <a:cubicBezTo>
                      <a:pt x="2037" y="6836"/>
                      <a:pt x="2839" y="4904"/>
                      <a:pt x="4310" y="3433"/>
                    </a:cubicBezTo>
                    <a:cubicBezTo>
                      <a:pt x="5767" y="1977"/>
                      <a:pt x="7714" y="1174"/>
                      <a:pt x="9779" y="1174"/>
                    </a:cubicBezTo>
                    <a:close/>
                    <a:moveTo>
                      <a:pt x="9779" y="0"/>
                    </a:moveTo>
                    <a:cubicBezTo>
                      <a:pt x="7491" y="0"/>
                      <a:pt x="5217" y="877"/>
                      <a:pt x="3478" y="2616"/>
                    </a:cubicBezTo>
                    <a:cubicBezTo>
                      <a:pt x="1" y="6093"/>
                      <a:pt x="1" y="11726"/>
                      <a:pt x="3478" y="15203"/>
                    </a:cubicBezTo>
                    <a:cubicBezTo>
                      <a:pt x="4310" y="16035"/>
                      <a:pt x="4964" y="16377"/>
                      <a:pt x="5514" y="16377"/>
                    </a:cubicBezTo>
                    <a:cubicBezTo>
                      <a:pt x="7283" y="16377"/>
                      <a:pt x="8100" y="12840"/>
                      <a:pt x="10953" y="10017"/>
                    </a:cubicBezTo>
                    <a:cubicBezTo>
                      <a:pt x="14669" y="6316"/>
                      <a:pt x="19543" y="6093"/>
                      <a:pt x="16066" y="2616"/>
                    </a:cubicBezTo>
                    <a:cubicBezTo>
                      <a:pt x="14327" y="877"/>
                      <a:pt x="12053" y="0"/>
                      <a:pt x="9779" y="0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>
                <a:off x="6459985" y="639224"/>
                <a:ext cx="363419" cy="363419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11340" extrusionOk="0">
                    <a:moveTo>
                      <a:pt x="6435" y="1"/>
                    </a:moveTo>
                    <a:cubicBezTo>
                      <a:pt x="2883" y="1"/>
                      <a:pt x="0" y="2869"/>
                      <a:pt x="0" y="6421"/>
                    </a:cubicBezTo>
                    <a:cubicBezTo>
                      <a:pt x="0" y="8383"/>
                      <a:pt x="877" y="10136"/>
                      <a:pt x="2259" y="11325"/>
                    </a:cubicBezTo>
                    <a:lnTo>
                      <a:pt x="2304" y="11340"/>
                    </a:lnTo>
                    <a:lnTo>
                      <a:pt x="2348" y="11310"/>
                    </a:lnTo>
                    <a:cubicBezTo>
                      <a:pt x="2556" y="11013"/>
                      <a:pt x="2765" y="10671"/>
                      <a:pt x="2928" y="10404"/>
                    </a:cubicBezTo>
                    <a:lnTo>
                      <a:pt x="2943" y="10374"/>
                    </a:lnTo>
                    <a:lnTo>
                      <a:pt x="2913" y="10344"/>
                    </a:lnTo>
                    <a:cubicBezTo>
                      <a:pt x="1843" y="9378"/>
                      <a:pt x="1160" y="7981"/>
                      <a:pt x="1160" y="6421"/>
                    </a:cubicBezTo>
                    <a:cubicBezTo>
                      <a:pt x="1160" y="3523"/>
                      <a:pt x="3522" y="1160"/>
                      <a:pt x="6435" y="1160"/>
                    </a:cubicBezTo>
                    <a:cubicBezTo>
                      <a:pt x="7981" y="1160"/>
                      <a:pt x="9378" y="1844"/>
                      <a:pt x="10329" y="2914"/>
                    </a:cubicBezTo>
                    <a:lnTo>
                      <a:pt x="10373" y="2929"/>
                    </a:lnTo>
                    <a:lnTo>
                      <a:pt x="10433" y="2929"/>
                    </a:lnTo>
                    <a:cubicBezTo>
                      <a:pt x="10686" y="2765"/>
                      <a:pt x="11027" y="2542"/>
                      <a:pt x="11325" y="2349"/>
                    </a:cubicBezTo>
                    <a:lnTo>
                      <a:pt x="11339" y="2304"/>
                    </a:lnTo>
                    <a:lnTo>
                      <a:pt x="11339" y="2275"/>
                    </a:lnTo>
                    <a:cubicBezTo>
                      <a:pt x="10151" y="878"/>
                      <a:pt x="8397" y="1"/>
                      <a:pt x="6435" y="1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8" name="Google Shape;338;p29"/>
          <p:cNvGrpSpPr/>
          <p:nvPr/>
        </p:nvGrpSpPr>
        <p:grpSpPr>
          <a:xfrm>
            <a:off x="1332136" y="3127702"/>
            <a:ext cx="719353" cy="1048017"/>
            <a:chOff x="1956649" y="2079685"/>
            <a:chExt cx="719353" cy="1048017"/>
          </a:xfrm>
        </p:grpSpPr>
        <p:sp>
          <p:nvSpPr>
            <p:cNvPr id="339" name="Google Shape;339;p29"/>
            <p:cNvSpPr/>
            <p:nvPr/>
          </p:nvSpPr>
          <p:spPr>
            <a:xfrm>
              <a:off x="1956649" y="2079685"/>
              <a:ext cx="719353" cy="104801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1F0EC"/>
                </a:gs>
                <a:gs pos="100000">
                  <a:srgbClr val="DDFFFF"/>
                </a:gs>
              </a:gsLst>
              <a:lin ang="16200000" scaled="0"/>
            </a:gradFill>
            <a:ln w="9525" cap="flat" cmpd="sng">
              <a:solidFill>
                <a:srgbClr val="CFE7E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" name="Google Shape;340;p29"/>
            <p:cNvGrpSpPr/>
            <p:nvPr/>
          </p:nvGrpSpPr>
          <p:grpSpPr>
            <a:xfrm>
              <a:off x="1962688" y="2292564"/>
              <a:ext cx="689646" cy="718307"/>
              <a:chOff x="6280423" y="458733"/>
              <a:chExt cx="772056" cy="772056"/>
            </a:xfrm>
          </p:grpSpPr>
          <p:sp>
            <p:nvSpPr>
              <p:cNvPr id="341" name="Google Shape;341;p29"/>
              <p:cNvSpPr/>
              <p:nvPr/>
            </p:nvSpPr>
            <p:spPr>
              <a:xfrm>
                <a:off x="6280423" y="458733"/>
                <a:ext cx="772056" cy="772056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091" extrusionOk="0">
                    <a:moveTo>
                      <a:pt x="12053" y="1829"/>
                    </a:moveTo>
                    <a:cubicBezTo>
                      <a:pt x="17685" y="1829"/>
                      <a:pt x="22263" y="6406"/>
                      <a:pt x="22263" y="12053"/>
                    </a:cubicBezTo>
                    <a:cubicBezTo>
                      <a:pt x="22263" y="17685"/>
                      <a:pt x="17685" y="22263"/>
                      <a:pt x="12053" y="22263"/>
                    </a:cubicBezTo>
                    <a:cubicBezTo>
                      <a:pt x="6406" y="22263"/>
                      <a:pt x="1829" y="17685"/>
                      <a:pt x="1829" y="12053"/>
                    </a:cubicBezTo>
                    <a:cubicBezTo>
                      <a:pt x="1829" y="6406"/>
                      <a:pt x="6406" y="1829"/>
                      <a:pt x="12053" y="1829"/>
                    </a:cubicBezTo>
                    <a:close/>
                    <a:moveTo>
                      <a:pt x="12053" y="1"/>
                    </a:moveTo>
                    <a:cubicBezTo>
                      <a:pt x="5395" y="1"/>
                      <a:pt x="1" y="5395"/>
                      <a:pt x="1" y="12053"/>
                    </a:cubicBezTo>
                    <a:cubicBezTo>
                      <a:pt x="1" y="18696"/>
                      <a:pt x="5395" y="24090"/>
                      <a:pt x="12053" y="24090"/>
                    </a:cubicBezTo>
                    <a:cubicBezTo>
                      <a:pt x="18696" y="24090"/>
                      <a:pt x="24091" y="18696"/>
                      <a:pt x="24091" y="12053"/>
                    </a:cubicBezTo>
                    <a:cubicBezTo>
                      <a:pt x="24091" y="5395"/>
                      <a:pt x="18696" y="1"/>
                      <a:pt x="120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>
                <a:off x="6539527" y="718285"/>
                <a:ext cx="215776" cy="21625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6748" extrusionOk="0">
                    <a:moveTo>
                      <a:pt x="3953" y="1"/>
                    </a:moveTo>
                    <a:cubicBezTo>
                      <a:pt x="1769" y="1"/>
                      <a:pt x="0" y="1769"/>
                      <a:pt x="0" y="3954"/>
                    </a:cubicBezTo>
                    <a:cubicBezTo>
                      <a:pt x="0" y="5039"/>
                      <a:pt x="431" y="6005"/>
                      <a:pt x="1130" y="6718"/>
                    </a:cubicBezTo>
                    <a:lnTo>
                      <a:pt x="1189" y="6748"/>
                    </a:lnTo>
                    <a:lnTo>
                      <a:pt x="1234" y="6718"/>
                    </a:lnTo>
                    <a:cubicBezTo>
                      <a:pt x="1873" y="5722"/>
                      <a:pt x="2660" y="4638"/>
                      <a:pt x="3686" y="3612"/>
                    </a:cubicBezTo>
                    <a:cubicBezTo>
                      <a:pt x="4696" y="2616"/>
                      <a:pt x="5751" y="1859"/>
                      <a:pt x="6717" y="1234"/>
                    </a:cubicBezTo>
                    <a:lnTo>
                      <a:pt x="6732" y="1190"/>
                    </a:lnTo>
                    <a:lnTo>
                      <a:pt x="6717" y="1145"/>
                    </a:lnTo>
                    <a:cubicBezTo>
                      <a:pt x="6004" y="447"/>
                      <a:pt x="5023" y="1"/>
                      <a:pt x="39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>
                <a:off x="6352818" y="559714"/>
                <a:ext cx="626304" cy="524874"/>
              </a:xfrm>
              <a:custGeom>
                <a:avLst/>
                <a:gdLst/>
                <a:ahLst/>
                <a:cxnLst/>
                <a:rect l="l" t="t" r="r" b="b"/>
                <a:pathLst>
                  <a:path w="19543" h="16378" extrusionOk="0">
                    <a:moveTo>
                      <a:pt x="9779" y="1174"/>
                    </a:moveTo>
                    <a:cubicBezTo>
                      <a:pt x="11845" y="1174"/>
                      <a:pt x="13792" y="1977"/>
                      <a:pt x="15248" y="3433"/>
                    </a:cubicBezTo>
                    <a:cubicBezTo>
                      <a:pt x="16125" y="4310"/>
                      <a:pt x="16095" y="4652"/>
                      <a:pt x="16095" y="4667"/>
                    </a:cubicBezTo>
                    <a:cubicBezTo>
                      <a:pt x="16051" y="5008"/>
                      <a:pt x="14862" y="5751"/>
                      <a:pt x="14074" y="6242"/>
                    </a:cubicBezTo>
                    <a:cubicBezTo>
                      <a:pt x="12900" y="6970"/>
                      <a:pt x="11459" y="7862"/>
                      <a:pt x="10136" y="9184"/>
                    </a:cubicBezTo>
                    <a:cubicBezTo>
                      <a:pt x="8784" y="10522"/>
                      <a:pt x="7862" y="11993"/>
                      <a:pt x="7134" y="13167"/>
                    </a:cubicBezTo>
                    <a:cubicBezTo>
                      <a:pt x="6629" y="13984"/>
                      <a:pt x="5856" y="15218"/>
                      <a:pt x="5514" y="15218"/>
                    </a:cubicBezTo>
                    <a:cubicBezTo>
                      <a:pt x="5470" y="15218"/>
                      <a:pt x="5113" y="15188"/>
                      <a:pt x="4310" y="14371"/>
                    </a:cubicBezTo>
                    <a:cubicBezTo>
                      <a:pt x="2839" y="12914"/>
                      <a:pt x="2037" y="10968"/>
                      <a:pt x="2037" y="8902"/>
                    </a:cubicBezTo>
                    <a:cubicBezTo>
                      <a:pt x="2037" y="6836"/>
                      <a:pt x="2839" y="4904"/>
                      <a:pt x="4310" y="3433"/>
                    </a:cubicBezTo>
                    <a:cubicBezTo>
                      <a:pt x="5767" y="1977"/>
                      <a:pt x="7714" y="1174"/>
                      <a:pt x="9779" y="1174"/>
                    </a:cubicBezTo>
                    <a:close/>
                    <a:moveTo>
                      <a:pt x="9779" y="0"/>
                    </a:moveTo>
                    <a:cubicBezTo>
                      <a:pt x="7491" y="0"/>
                      <a:pt x="5217" y="877"/>
                      <a:pt x="3478" y="2616"/>
                    </a:cubicBezTo>
                    <a:cubicBezTo>
                      <a:pt x="1" y="6093"/>
                      <a:pt x="1" y="11726"/>
                      <a:pt x="3478" y="15203"/>
                    </a:cubicBezTo>
                    <a:cubicBezTo>
                      <a:pt x="4310" y="16035"/>
                      <a:pt x="4964" y="16377"/>
                      <a:pt x="5514" y="16377"/>
                    </a:cubicBezTo>
                    <a:cubicBezTo>
                      <a:pt x="7283" y="16377"/>
                      <a:pt x="8100" y="12840"/>
                      <a:pt x="10953" y="10017"/>
                    </a:cubicBezTo>
                    <a:cubicBezTo>
                      <a:pt x="14669" y="6316"/>
                      <a:pt x="19543" y="6093"/>
                      <a:pt x="16066" y="2616"/>
                    </a:cubicBezTo>
                    <a:cubicBezTo>
                      <a:pt x="14327" y="877"/>
                      <a:pt x="12053" y="0"/>
                      <a:pt x="9779" y="0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>
                <a:off x="6459985" y="639224"/>
                <a:ext cx="363419" cy="363419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11340" extrusionOk="0">
                    <a:moveTo>
                      <a:pt x="6435" y="1"/>
                    </a:moveTo>
                    <a:cubicBezTo>
                      <a:pt x="2883" y="1"/>
                      <a:pt x="0" y="2869"/>
                      <a:pt x="0" y="6421"/>
                    </a:cubicBezTo>
                    <a:cubicBezTo>
                      <a:pt x="0" y="8383"/>
                      <a:pt x="877" y="10136"/>
                      <a:pt x="2259" y="11325"/>
                    </a:cubicBezTo>
                    <a:lnTo>
                      <a:pt x="2304" y="11340"/>
                    </a:lnTo>
                    <a:lnTo>
                      <a:pt x="2348" y="11310"/>
                    </a:lnTo>
                    <a:cubicBezTo>
                      <a:pt x="2556" y="11013"/>
                      <a:pt x="2765" y="10671"/>
                      <a:pt x="2928" y="10404"/>
                    </a:cubicBezTo>
                    <a:lnTo>
                      <a:pt x="2943" y="10374"/>
                    </a:lnTo>
                    <a:lnTo>
                      <a:pt x="2913" y="10344"/>
                    </a:lnTo>
                    <a:cubicBezTo>
                      <a:pt x="1843" y="9378"/>
                      <a:pt x="1160" y="7981"/>
                      <a:pt x="1160" y="6421"/>
                    </a:cubicBezTo>
                    <a:cubicBezTo>
                      <a:pt x="1160" y="3523"/>
                      <a:pt x="3522" y="1160"/>
                      <a:pt x="6435" y="1160"/>
                    </a:cubicBezTo>
                    <a:cubicBezTo>
                      <a:pt x="7981" y="1160"/>
                      <a:pt x="9378" y="1844"/>
                      <a:pt x="10329" y="2914"/>
                    </a:cubicBezTo>
                    <a:lnTo>
                      <a:pt x="10373" y="2929"/>
                    </a:lnTo>
                    <a:lnTo>
                      <a:pt x="10433" y="2929"/>
                    </a:lnTo>
                    <a:cubicBezTo>
                      <a:pt x="10686" y="2765"/>
                      <a:pt x="11027" y="2542"/>
                      <a:pt x="11325" y="2349"/>
                    </a:cubicBezTo>
                    <a:lnTo>
                      <a:pt x="11339" y="2304"/>
                    </a:lnTo>
                    <a:lnTo>
                      <a:pt x="11339" y="2275"/>
                    </a:lnTo>
                    <a:cubicBezTo>
                      <a:pt x="10151" y="878"/>
                      <a:pt x="8397" y="1"/>
                      <a:pt x="6435" y="1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29"/>
          <p:cNvGrpSpPr/>
          <p:nvPr/>
        </p:nvGrpSpPr>
        <p:grpSpPr>
          <a:xfrm>
            <a:off x="7281812" y="1747985"/>
            <a:ext cx="1468397" cy="2035281"/>
            <a:chOff x="4437403" y="1307568"/>
            <a:chExt cx="1468397" cy="2035281"/>
          </a:xfrm>
        </p:grpSpPr>
        <p:pic>
          <p:nvPicPr>
            <p:cNvPr id="346" name="Google Shape;346;p29" descr="73329588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3212" y="1307568"/>
              <a:ext cx="822588" cy="2021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37403" y="1307568"/>
              <a:ext cx="838386" cy="2035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29" descr="pyth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7242" y="1638318"/>
            <a:ext cx="1089996" cy="62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 descr="rlan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1204" y="3434532"/>
            <a:ext cx="705004" cy="54637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/>
          <p:nvPr/>
        </p:nvSpPr>
        <p:spPr>
          <a:xfrm>
            <a:off x="3117198" y="1609993"/>
            <a:ext cx="1696252" cy="663315"/>
          </a:xfrm>
          <a:prstGeom prst="bracketPair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3145264" y="3340581"/>
            <a:ext cx="1668186" cy="663315"/>
          </a:xfrm>
          <a:prstGeom prst="bracketPair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9" descr="bu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7238" y="1714404"/>
            <a:ext cx="475293" cy="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 descr="bu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4126" y="1714404"/>
            <a:ext cx="475293" cy="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 descr="57437183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8746" y="3280829"/>
            <a:ext cx="479453" cy="72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 descr="57437183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8746" y="3280829"/>
            <a:ext cx="479453" cy="7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/>
        </p:nvSpPr>
        <p:spPr>
          <a:xfrm>
            <a:off x="4813450" y="3508507"/>
            <a:ext cx="19355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System(“rm -rf /data”)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803880" cy="5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Problem: Triangle Dependency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2" name="Google Shape;362;p30"/>
          <p:cNvGrpSpPr/>
          <p:nvPr/>
        </p:nvGrpSpPr>
        <p:grpSpPr>
          <a:xfrm>
            <a:off x="2131417" y="3143791"/>
            <a:ext cx="719353" cy="1048017"/>
            <a:chOff x="1332136" y="1403277"/>
            <a:chExt cx="719353" cy="1048017"/>
          </a:xfrm>
        </p:grpSpPr>
        <p:sp>
          <p:nvSpPr>
            <p:cNvPr id="363" name="Google Shape;363;p30"/>
            <p:cNvSpPr/>
            <p:nvPr/>
          </p:nvSpPr>
          <p:spPr>
            <a:xfrm>
              <a:off x="1332136" y="1403277"/>
              <a:ext cx="719353" cy="104801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1F0EC"/>
                </a:gs>
                <a:gs pos="100000">
                  <a:srgbClr val="DDFFFF"/>
                </a:gs>
              </a:gsLst>
              <a:lin ang="16200000" scaled="0"/>
            </a:gradFill>
            <a:ln w="9525" cap="flat" cmpd="sng">
              <a:solidFill>
                <a:srgbClr val="CFE7E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" name="Google Shape;364;p30"/>
            <p:cNvGrpSpPr/>
            <p:nvPr/>
          </p:nvGrpSpPr>
          <p:grpSpPr>
            <a:xfrm>
              <a:off x="1332137" y="1599768"/>
              <a:ext cx="689646" cy="718307"/>
              <a:chOff x="6280423" y="458733"/>
              <a:chExt cx="772056" cy="772056"/>
            </a:xfrm>
          </p:grpSpPr>
          <p:sp>
            <p:nvSpPr>
              <p:cNvPr id="365" name="Google Shape;365;p30"/>
              <p:cNvSpPr/>
              <p:nvPr/>
            </p:nvSpPr>
            <p:spPr>
              <a:xfrm>
                <a:off x="6280423" y="458733"/>
                <a:ext cx="772056" cy="772056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091" extrusionOk="0">
                    <a:moveTo>
                      <a:pt x="12053" y="1829"/>
                    </a:moveTo>
                    <a:cubicBezTo>
                      <a:pt x="17685" y="1829"/>
                      <a:pt x="22263" y="6406"/>
                      <a:pt x="22263" y="12053"/>
                    </a:cubicBezTo>
                    <a:cubicBezTo>
                      <a:pt x="22263" y="17685"/>
                      <a:pt x="17685" y="22263"/>
                      <a:pt x="12053" y="22263"/>
                    </a:cubicBezTo>
                    <a:cubicBezTo>
                      <a:pt x="6406" y="22263"/>
                      <a:pt x="1829" y="17685"/>
                      <a:pt x="1829" y="12053"/>
                    </a:cubicBezTo>
                    <a:cubicBezTo>
                      <a:pt x="1829" y="6406"/>
                      <a:pt x="6406" y="1829"/>
                      <a:pt x="12053" y="1829"/>
                    </a:cubicBezTo>
                    <a:close/>
                    <a:moveTo>
                      <a:pt x="12053" y="1"/>
                    </a:moveTo>
                    <a:cubicBezTo>
                      <a:pt x="5395" y="1"/>
                      <a:pt x="1" y="5395"/>
                      <a:pt x="1" y="12053"/>
                    </a:cubicBezTo>
                    <a:cubicBezTo>
                      <a:pt x="1" y="18696"/>
                      <a:pt x="5395" y="24090"/>
                      <a:pt x="12053" y="24090"/>
                    </a:cubicBezTo>
                    <a:cubicBezTo>
                      <a:pt x="18696" y="24090"/>
                      <a:pt x="24091" y="18696"/>
                      <a:pt x="24091" y="12053"/>
                    </a:cubicBezTo>
                    <a:cubicBezTo>
                      <a:pt x="24091" y="5395"/>
                      <a:pt x="18696" y="1"/>
                      <a:pt x="120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6539527" y="718285"/>
                <a:ext cx="215776" cy="21625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6748" extrusionOk="0">
                    <a:moveTo>
                      <a:pt x="3953" y="1"/>
                    </a:moveTo>
                    <a:cubicBezTo>
                      <a:pt x="1769" y="1"/>
                      <a:pt x="0" y="1769"/>
                      <a:pt x="0" y="3954"/>
                    </a:cubicBezTo>
                    <a:cubicBezTo>
                      <a:pt x="0" y="5039"/>
                      <a:pt x="431" y="6005"/>
                      <a:pt x="1130" y="6718"/>
                    </a:cubicBezTo>
                    <a:lnTo>
                      <a:pt x="1189" y="6748"/>
                    </a:lnTo>
                    <a:lnTo>
                      <a:pt x="1234" y="6718"/>
                    </a:lnTo>
                    <a:cubicBezTo>
                      <a:pt x="1873" y="5722"/>
                      <a:pt x="2660" y="4638"/>
                      <a:pt x="3686" y="3612"/>
                    </a:cubicBezTo>
                    <a:cubicBezTo>
                      <a:pt x="4696" y="2616"/>
                      <a:pt x="5751" y="1859"/>
                      <a:pt x="6717" y="1234"/>
                    </a:cubicBezTo>
                    <a:lnTo>
                      <a:pt x="6732" y="1190"/>
                    </a:lnTo>
                    <a:lnTo>
                      <a:pt x="6717" y="1145"/>
                    </a:lnTo>
                    <a:cubicBezTo>
                      <a:pt x="6004" y="447"/>
                      <a:pt x="5023" y="1"/>
                      <a:pt x="39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>
                <a:off x="6352818" y="559714"/>
                <a:ext cx="626304" cy="524874"/>
              </a:xfrm>
              <a:custGeom>
                <a:avLst/>
                <a:gdLst/>
                <a:ahLst/>
                <a:cxnLst/>
                <a:rect l="l" t="t" r="r" b="b"/>
                <a:pathLst>
                  <a:path w="19543" h="16378" extrusionOk="0">
                    <a:moveTo>
                      <a:pt x="9779" y="1174"/>
                    </a:moveTo>
                    <a:cubicBezTo>
                      <a:pt x="11845" y="1174"/>
                      <a:pt x="13792" y="1977"/>
                      <a:pt x="15248" y="3433"/>
                    </a:cubicBezTo>
                    <a:cubicBezTo>
                      <a:pt x="16125" y="4310"/>
                      <a:pt x="16095" y="4652"/>
                      <a:pt x="16095" y="4667"/>
                    </a:cubicBezTo>
                    <a:cubicBezTo>
                      <a:pt x="16051" y="5008"/>
                      <a:pt x="14862" y="5751"/>
                      <a:pt x="14074" y="6242"/>
                    </a:cubicBezTo>
                    <a:cubicBezTo>
                      <a:pt x="12900" y="6970"/>
                      <a:pt x="11459" y="7862"/>
                      <a:pt x="10136" y="9184"/>
                    </a:cubicBezTo>
                    <a:cubicBezTo>
                      <a:pt x="8784" y="10522"/>
                      <a:pt x="7862" y="11993"/>
                      <a:pt x="7134" y="13167"/>
                    </a:cubicBezTo>
                    <a:cubicBezTo>
                      <a:pt x="6629" y="13984"/>
                      <a:pt x="5856" y="15218"/>
                      <a:pt x="5514" y="15218"/>
                    </a:cubicBezTo>
                    <a:cubicBezTo>
                      <a:pt x="5470" y="15218"/>
                      <a:pt x="5113" y="15188"/>
                      <a:pt x="4310" y="14371"/>
                    </a:cubicBezTo>
                    <a:cubicBezTo>
                      <a:pt x="2839" y="12914"/>
                      <a:pt x="2037" y="10968"/>
                      <a:pt x="2037" y="8902"/>
                    </a:cubicBezTo>
                    <a:cubicBezTo>
                      <a:pt x="2037" y="6836"/>
                      <a:pt x="2839" y="4904"/>
                      <a:pt x="4310" y="3433"/>
                    </a:cubicBezTo>
                    <a:cubicBezTo>
                      <a:pt x="5767" y="1977"/>
                      <a:pt x="7714" y="1174"/>
                      <a:pt x="9779" y="1174"/>
                    </a:cubicBezTo>
                    <a:close/>
                    <a:moveTo>
                      <a:pt x="9779" y="0"/>
                    </a:moveTo>
                    <a:cubicBezTo>
                      <a:pt x="7491" y="0"/>
                      <a:pt x="5217" y="877"/>
                      <a:pt x="3478" y="2616"/>
                    </a:cubicBezTo>
                    <a:cubicBezTo>
                      <a:pt x="1" y="6093"/>
                      <a:pt x="1" y="11726"/>
                      <a:pt x="3478" y="15203"/>
                    </a:cubicBezTo>
                    <a:cubicBezTo>
                      <a:pt x="4310" y="16035"/>
                      <a:pt x="4964" y="16377"/>
                      <a:pt x="5514" y="16377"/>
                    </a:cubicBezTo>
                    <a:cubicBezTo>
                      <a:pt x="7283" y="16377"/>
                      <a:pt x="8100" y="12840"/>
                      <a:pt x="10953" y="10017"/>
                    </a:cubicBezTo>
                    <a:cubicBezTo>
                      <a:pt x="14669" y="6316"/>
                      <a:pt x="19543" y="6093"/>
                      <a:pt x="16066" y="2616"/>
                    </a:cubicBezTo>
                    <a:cubicBezTo>
                      <a:pt x="14327" y="877"/>
                      <a:pt x="12053" y="0"/>
                      <a:pt x="9779" y="0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6459985" y="639224"/>
                <a:ext cx="363419" cy="363419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11340" extrusionOk="0">
                    <a:moveTo>
                      <a:pt x="6435" y="1"/>
                    </a:moveTo>
                    <a:cubicBezTo>
                      <a:pt x="2883" y="1"/>
                      <a:pt x="0" y="2869"/>
                      <a:pt x="0" y="6421"/>
                    </a:cubicBezTo>
                    <a:cubicBezTo>
                      <a:pt x="0" y="8383"/>
                      <a:pt x="877" y="10136"/>
                      <a:pt x="2259" y="11325"/>
                    </a:cubicBezTo>
                    <a:lnTo>
                      <a:pt x="2304" y="11340"/>
                    </a:lnTo>
                    <a:lnTo>
                      <a:pt x="2348" y="11310"/>
                    </a:lnTo>
                    <a:cubicBezTo>
                      <a:pt x="2556" y="11013"/>
                      <a:pt x="2765" y="10671"/>
                      <a:pt x="2928" y="10404"/>
                    </a:cubicBezTo>
                    <a:lnTo>
                      <a:pt x="2943" y="10374"/>
                    </a:lnTo>
                    <a:lnTo>
                      <a:pt x="2913" y="10344"/>
                    </a:lnTo>
                    <a:cubicBezTo>
                      <a:pt x="1843" y="9378"/>
                      <a:pt x="1160" y="7981"/>
                      <a:pt x="1160" y="6421"/>
                    </a:cubicBezTo>
                    <a:cubicBezTo>
                      <a:pt x="1160" y="3523"/>
                      <a:pt x="3522" y="1160"/>
                      <a:pt x="6435" y="1160"/>
                    </a:cubicBezTo>
                    <a:cubicBezTo>
                      <a:pt x="7981" y="1160"/>
                      <a:pt x="9378" y="1844"/>
                      <a:pt x="10329" y="2914"/>
                    </a:cubicBezTo>
                    <a:lnTo>
                      <a:pt x="10373" y="2929"/>
                    </a:lnTo>
                    <a:lnTo>
                      <a:pt x="10433" y="2929"/>
                    </a:lnTo>
                    <a:cubicBezTo>
                      <a:pt x="10686" y="2765"/>
                      <a:pt x="11027" y="2542"/>
                      <a:pt x="11325" y="2349"/>
                    </a:cubicBezTo>
                    <a:lnTo>
                      <a:pt x="11339" y="2304"/>
                    </a:lnTo>
                    <a:lnTo>
                      <a:pt x="11339" y="2275"/>
                    </a:lnTo>
                    <a:cubicBezTo>
                      <a:pt x="10151" y="878"/>
                      <a:pt x="8397" y="1"/>
                      <a:pt x="6435" y="1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" name="Google Shape;369;p30"/>
          <p:cNvGrpSpPr/>
          <p:nvPr/>
        </p:nvGrpSpPr>
        <p:grpSpPr>
          <a:xfrm>
            <a:off x="1332136" y="3127702"/>
            <a:ext cx="719353" cy="1048017"/>
            <a:chOff x="1956649" y="2079685"/>
            <a:chExt cx="719353" cy="1048017"/>
          </a:xfrm>
        </p:grpSpPr>
        <p:sp>
          <p:nvSpPr>
            <p:cNvPr id="370" name="Google Shape;370;p30"/>
            <p:cNvSpPr/>
            <p:nvPr/>
          </p:nvSpPr>
          <p:spPr>
            <a:xfrm>
              <a:off x="1956649" y="2079685"/>
              <a:ext cx="719353" cy="104801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1F0EC"/>
                </a:gs>
                <a:gs pos="100000">
                  <a:srgbClr val="DDFFFF"/>
                </a:gs>
              </a:gsLst>
              <a:lin ang="16200000" scaled="0"/>
            </a:gradFill>
            <a:ln w="9525" cap="flat" cmpd="sng">
              <a:solidFill>
                <a:srgbClr val="CFE7E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30"/>
            <p:cNvGrpSpPr/>
            <p:nvPr/>
          </p:nvGrpSpPr>
          <p:grpSpPr>
            <a:xfrm>
              <a:off x="1962688" y="2292564"/>
              <a:ext cx="689646" cy="718307"/>
              <a:chOff x="6280423" y="458733"/>
              <a:chExt cx="772056" cy="772056"/>
            </a:xfrm>
          </p:grpSpPr>
          <p:sp>
            <p:nvSpPr>
              <p:cNvPr id="372" name="Google Shape;372;p30"/>
              <p:cNvSpPr/>
              <p:nvPr/>
            </p:nvSpPr>
            <p:spPr>
              <a:xfrm>
                <a:off x="6280423" y="458733"/>
                <a:ext cx="772056" cy="772056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091" extrusionOk="0">
                    <a:moveTo>
                      <a:pt x="12053" y="1829"/>
                    </a:moveTo>
                    <a:cubicBezTo>
                      <a:pt x="17685" y="1829"/>
                      <a:pt x="22263" y="6406"/>
                      <a:pt x="22263" y="12053"/>
                    </a:cubicBezTo>
                    <a:cubicBezTo>
                      <a:pt x="22263" y="17685"/>
                      <a:pt x="17685" y="22263"/>
                      <a:pt x="12053" y="22263"/>
                    </a:cubicBezTo>
                    <a:cubicBezTo>
                      <a:pt x="6406" y="22263"/>
                      <a:pt x="1829" y="17685"/>
                      <a:pt x="1829" y="12053"/>
                    </a:cubicBezTo>
                    <a:cubicBezTo>
                      <a:pt x="1829" y="6406"/>
                      <a:pt x="6406" y="1829"/>
                      <a:pt x="12053" y="1829"/>
                    </a:cubicBezTo>
                    <a:close/>
                    <a:moveTo>
                      <a:pt x="12053" y="1"/>
                    </a:moveTo>
                    <a:cubicBezTo>
                      <a:pt x="5395" y="1"/>
                      <a:pt x="1" y="5395"/>
                      <a:pt x="1" y="12053"/>
                    </a:cubicBezTo>
                    <a:cubicBezTo>
                      <a:pt x="1" y="18696"/>
                      <a:pt x="5395" y="24090"/>
                      <a:pt x="12053" y="24090"/>
                    </a:cubicBezTo>
                    <a:cubicBezTo>
                      <a:pt x="18696" y="24090"/>
                      <a:pt x="24091" y="18696"/>
                      <a:pt x="24091" y="12053"/>
                    </a:cubicBezTo>
                    <a:cubicBezTo>
                      <a:pt x="24091" y="5395"/>
                      <a:pt x="18696" y="1"/>
                      <a:pt x="120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6539527" y="718285"/>
                <a:ext cx="215776" cy="21625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6748" extrusionOk="0">
                    <a:moveTo>
                      <a:pt x="3953" y="1"/>
                    </a:moveTo>
                    <a:cubicBezTo>
                      <a:pt x="1769" y="1"/>
                      <a:pt x="0" y="1769"/>
                      <a:pt x="0" y="3954"/>
                    </a:cubicBezTo>
                    <a:cubicBezTo>
                      <a:pt x="0" y="5039"/>
                      <a:pt x="431" y="6005"/>
                      <a:pt x="1130" y="6718"/>
                    </a:cubicBezTo>
                    <a:lnTo>
                      <a:pt x="1189" y="6748"/>
                    </a:lnTo>
                    <a:lnTo>
                      <a:pt x="1234" y="6718"/>
                    </a:lnTo>
                    <a:cubicBezTo>
                      <a:pt x="1873" y="5722"/>
                      <a:pt x="2660" y="4638"/>
                      <a:pt x="3686" y="3612"/>
                    </a:cubicBezTo>
                    <a:cubicBezTo>
                      <a:pt x="4696" y="2616"/>
                      <a:pt x="5751" y="1859"/>
                      <a:pt x="6717" y="1234"/>
                    </a:cubicBezTo>
                    <a:lnTo>
                      <a:pt x="6732" y="1190"/>
                    </a:lnTo>
                    <a:lnTo>
                      <a:pt x="6717" y="1145"/>
                    </a:lnTo>
                    <a:cubicBezTo>
                      <a:pt x="6004" y="447"/>
                      <a:pt x="5023" y="1"/>
                      <a:pt x="3953" y="1"/>
                    </a:cubicBezTo>
                    <a:close/>
                  </a:path>
                </a:pathLst>
              </a:custGeom>
              <a:solidFill>
                <a:srgbClr val="048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>
                <a:off x="6352818" y="559714"/>
                <a:ext cx="626304" cy="524874"/>
              </a:xfrm>
              <a:custGeom>
                <a:avLst/>
                <a:gdLst/>
                <a:ahLst/>
                <a:cxnLst/>
                <a:rect l="l" t="t" r="r" b="b"/>
                <a:pathLst>
                  <a:path w="19543" h="16378" extrusionOk="0">
                    <a:moveTo>
                      <a:pt x="9779" y="1174"/>
                    </a:moveTo>
                    <a:cubicBezTo>
                      <a:pt x="11845" y="1174"/>
                      <a:pt x="13792" y="1977"/>
                      <a:pt x="15248" y="3433"/>
                    </a:cubicBezTo>
                    <a:cubicBezTo>
                      <a:pt x="16125" y="4310"/>
                      <a:pt x="16095" y="4652"/>
                      <a:pt x="16095" y="4667"/>
                    </a:cubicBezTo>
                    <a:cubicBezTo>
                      <a:pt x="16051" y="5008"/>
                      <a:pt x="14862" y="5751"/>
                      <a:pt x="14074" y="6242"/>
                    </a:cubicBezTo>
                    <a:cubicBezTo>
                      <a:pt x="12900" y="6970"/>
                      <a:pt x="11459" y="7862"/>
                      <a:pt x="10136" y="9184"/>
                    </a:cubicBezTo>
                    <a:cubicBezTo>
                      <a:pt x="8784" y="10522"/>
                      <a:pt x="7862" y="11993"/>
                      <a:pt x="7134" y="13167"/>
                    </a:cubicBezTo>
                    <a:cubicBezTo>
                      <a:pt x="6629" y="13984"/>
                      <a:pt x="5856" y="15218"/>
                      <a:pt x="5514" y="15218"/>
                    </a:cubicBezTo>
                    <a:cubicBezTo>
                      <a:pt x="5470" y="15218"/>
                      <a:pt x="5113" y="15188"/>
                      <a:pt x="4310" y="14371"/>
                    </a:cubicBezTo>
                    <a:cubicBezTo>
                      <a:pt x="2839" y="12914"/>
                      <a:pt x="2037" y="10968"/>
                      <a:pt x="2037" y="8902"/>
                    </a:cubicBezTo>
                    <a:cubicBezTo>
                      <a:pt x="2037" y="6836"/>
                      <a:pt x="2839" y="4904"/>
                      <a:pt x="4310" y="3433"/>
                    </a:cubicBezTo>
                    <a:cubicBezTo>
                      <a:pt x="5767" y="1977"/>
                      <a:pt x="7714" y="1174"/>
                      <a:pt x="9779" y="1174"/>
                    </a:cubicBezTo>
                    <a:close/>
                    <a:moveTo>
                      <a:pt x="9779" y="0"/>
                    </a:moveTo>
                    <a:cubicBezTo>
                      <a:pt x="7491" y="0"/>
                      <a:pt x="5217" y="877"/>
                      <a:pt x="3478" y="2616"/>
                    </a:cubicBezTo>
                    <a:cubicBezTo>
                      <a:pt x="1" y="6093"/>
                      <a:pt x="1" y="11726"/>
                      <a:pt x="3478" y="15203"/>
                    </a:cubicBezTo>
                    <a:cubicBezTo>
                      <a:pt x="4310" y="16035"/>
                      <a:pt x="4964" y="16377"/>
                      <a:pt x="5514" y="16377"/>
                    </a:cubicBezTo>
                    <a:cubicBezTo>
                      <a:pt x="7283" y="16377"/>
                      <a:pt x="8100" y="12840"/>
                      <a:pt x="10953" y="10017"/>
                    </a:cubicBezTo>
                    <a:cubicBezTo>
                      <a:pt x="14669" y="6316"/>
                      <a:pt x="19543" y="6093"/>
                      <a:pt x="16066" y="2616"/>
                    </a:cubicBezTo>
                    <a:cubicBezTo>
                      <a:pt x="14327" y="877"/>
                      <a:pt x="12053" y="0"/>
                      <a:pt x="9779" y="0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>
                <a:off x="6459985" y="639224"/>
                <a:ext cx="363419" cy="363419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11340" extrusionOk="0">
                    <a:moveTo>
                      <a:pt x="6435" y="1"/>
                    </a:moveTo>
                    <a:cubicBezTo>
                      <a:pt x="2883" y="1"/>
                      <a:pt x="0" y="2869"/>
                      <a:pt x="0" y="6421"/>
                    </a:cubicBezTo>
                    <a:cubicBezTo>
                      <a:pt x="0" y="8383"/>
                      <a:pt x="877" y="10136"/>
                      <a:pt x="2259" y="11325"/>
                    </a:cubicBezTo>
                    <a:lnTo>
                      <a:pt x="2304" y="11340"/>
                    </a:lnTo>
                    <a:lnTo>
                      <a:pt x="2348" y="11310"/>
                    </a:lnTo>
                    <a:cubicBezTo>
                      <a:pt x="2556" y="11013"/>
                      <a:pt x="2765" y="10671"/>
                      <a:pt x="2928" y="10404"/>
                    </a:cubicBezTo>
                    <a:lnTo>
                      <a:pt x="2943" y="10374"/>
                    </a:lnTo>
                    <a:lnTo>
                      <a:pt x="2913" y="10344"/>
                    </a:lnTo>
                    <a:cubicBezTo>
                      <a:pt x="1843" y="9378"/>
                      <a:pt x="1160" y="7981"/>
                      <a:pt x="1160" y="6421"/>
                    </a:cubicBezTo>
                    <a:cubicBezTo>
                      <a:pt x="1160" y="3523"/>
                      <a:pt x="3522" y="1160"/>
                      <a:pt x="6435" y="1160"/>
                    </a:cubicBezTo>
                    <a:cubicBezTo>
                      <a:pt x="7981" y="1160"/>
                      <a:pt x="9378" y="1844"/>
                      <a:pt x="10329" y="2914"/>
                    </a:cubicBezTo>
                    <a:lnTo>
                      <a:pt x="10373" y="2929"/>
                    </a:lnTo>
                    <a:lnTo>
                      <a:pt x="10433" y="2929"/>
                    </a:lnTo>
                    <a:cubicBezTo>
                      <a:pt x="10686" y="2765"/>
                      <a:pt x="11027" y="2542"/>
                      <a:pt x="11325" y="2349"/>
                    </a:cubicBezTo>
                    <a:lnTo>
                      <a:pt x="11339" y="2304"/>
                    </a:lnTo>
                    <a:lnTo>
                      <a:pt x="11339" y="2275"/>
                    </a:lnTo>
                    <a:cubicBezTo>
                      <a:pt x="10151" y="878"/>
                      <a:pt x="8397" y="1"/>
                      <a:pt x="6435" y="1"/>
                    </a:cubicBezTo>
                    <a:close/>
                  </a:path>
                </a:pathLst>
              </a:custGeom>
              <a:solidFill>
                <a:srgbClr val="1AB1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p30"/>
          <p:cNvGrpSpPr/>
          <p:nvPr/>
        </p:nvGrpSpPr>
        <p:grpSpPr>
          <a:xfrm>
            <a:off x="3480785" y="1234047"/>
            <a:ext cx="950785" cy="1075144"/>
            <a:chOff x="4437403" y="1307568"/>
            <a:chExt cx="1468397" cy="2035281"/>
          </a:xfrm>
        </p:grpSpPr>
        <p:pic>
          <p:nvPicPr>
            <p:cNvPr id="377" name="Google Shape;377;p30" descr="73329588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3212" y="1307568"/>
              <a:ext cx="822588" cy="2021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37403" y="1307568"/>
              <a:ext cx="838386" cy="2035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" name="Google Shape;379;p30" descr="su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1970" y="3059346"/>
            <a:ext cx="1381804" cy="115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0"/>
          <p:cNvCxnSpPr/>
          <p:nvPr/>
        </p:nvCxnSpPr>
        <p:spPr>
          <a:xfrm>
            <a:off x="4564784" y="2211494"/>
            <a:ext cx="1341017" cy="100361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381" name="Google Shape;381;p30"/>
          <p:cNvCxnSpPr/>
          <p:nvPr/>
        </p:nvCxnSpPr>
        <p:spPr>
          <a:xfrm rot="10800000">
            <a:off x="2921818" y="3783266"/>
            <a:ext cx="298398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382" name="Google Shape;382;p30"/>
          <p:cNvCxnSpPr/>
          <p:nvPr/>
        </p:nvCxnSpPr>
        <p:spPr>
          <a:xfrm rot="10800000" flipH="1">
            <a:off x="2131418" y="1900641"/>
            <a:ext cx="1349367" cy="122706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83" name="Google Shape;383;p30"/>
          <p:cNvSpPr txBox="1"/>
          <p:nvPr/>
        </p:nvSpPr>
        <p:spPr>
          <a:xfrm>
            <a:off x="3206006" y="879269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5797502" y="4264536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4832636" y="2396517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3480786" y="3481530"/>
            <a:ext cx="2007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&amp; Create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1683476" y="2299993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UDF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30"/>
          <p:cNvGrpSpPr/>
          <p:nvPr/>
        </p:nvGrpSpPr>
        <p:grpSpPr>
          <a:xfrm>
            <a:off x="3633185" y="1226571"/>
            <a:ext cx="950785" cy="1075144"/>
            <a:chOff x="4437403" y="1307568"/>
            <a:chExt cx="1468397" cy="2035281"/>
          </a:xfrm>
        </p:grpSpPr>
        <p:pic>
          <p:nvPicPr>
            <p:cNvPr id="389" name="Google Shape;389;p30" descr="73329588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3212" y="1307568"/>
              <a:ext cx="822588" cy="2021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37403" y="1307568"/>
              <a:ext cx="838386" cy="2035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30"/>
          <p:cNvSpPr txBox="1"/>
          <p:nvPr/>
        </p:nvSpPr>
        <p:spPr>
          <a:xfrm>
            <a:off x="1372100" y="4264536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Greenplum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3752181" y="2413791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5104094" y="2704294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4023639" y="2721568"/>
            <a:ext cx="1358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6953747" y="3143791"/>
            <a:ext cx="18205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Greenplum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6953747" y="3493563"/>
            <a:ext cx="18205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Operation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6953747" y="3814721"/>
            <a:ext cx="18205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Python / 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6953747" y="4178883"/>
            <a:ext cx="18205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TensorFlow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30" descr="200387759-0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4925" y="3059346"/>
            <a:ext cx="395893" cy="105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PL/Container?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PL/Container is a </a:t>
            </a:r>
            <a:r>
              <a:rPr lang="en-US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customizable, secure </a:t>
            </a: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runtime for Greenplum Database Procedural Languages.</a:t>
            </a:r>
            <a:endParaRPr sz="1400" b="0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Greenplum Database Extension 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Stateless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Based on Docker Container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Customizable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Secure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Isolated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06" name="Google Shape;406;p31"/>
          <p:cNvGrpSpPr/>
          <p:nvPr/>
        </p:nvGrpSpPr>
        <p:grpSpPr>
          <a:xfrm>
            <a:off x="6420893" y="1030254"/>
            <a:ext cx="2349164" cy="3357208"/>
            <a:chOff x="2806365" y="1172358"/>
            <a:chExt cx="2349164" cy="3357208"/>
          </a:xfrm>
        </p:grpSpPr>
        <p:pic>
          <p:nvPicPr>
            <p:cNvPr id="407" name="Google Shape;407;p31" descr="pytho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17242" y="1638318"/>
              <a:ext cx="1089996" cy="623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1" descr="rla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71204" y="3434532"/>
              <a:ext cx="705004" cy="546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1"/>
            <p:cNvSpPr/>
            <p:nvPr/>
          </p:nvSpPr>
          <p:spPr>
            <a:xfrm>
              <a:off x="3117198" y="1609993"/>
              <a:ext cx="1696252" cy="663315"/>
            </a:xfrm>
            <a:prstGeom prst="bracketPair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145264" y="3340581"/>
              <a:ext cx="1668186" cy="663315"/>
            </a:xfrm>
            <a:prstGeom prst="bracketPair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31" descr="bug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07238" y="1714404"/>
              <a:ext cx="475293" cy="475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1" descr="57437183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78746" y="3280829"/>
              <a:ext cx="479453" cy="72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1"/>
            <p:cNvSpPr/>
            <p:nvPr/>
          </p:nvSpPr>
          <p:spPr>
            <a:xfrm>
              <a:off x="2806365" y="1172358"/>
              <a:ext cx="2344559" cy="1394396"/>
            </a:xfrm>
            <a:prstGeom prst="rect">
              <a:avLst/>
            </a:prstGeom>
            <a:noFill/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810970" y="3056651"/>
              <a:ext cx="2344559" cy="1472915"/>
            </a:xfrm>
            <a:prstGeom prst="rect">
              <a:avLst/>
            </a:prstGeom>
            <a:noFill/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1"/>
            <p:cNvSpPr txBox="1"/>
            <p:nvPr/>
          </p:nvSpPr>
          <p:spPr>
            <a:xfrm>
              <a:off x="3217242" y="1243410"/>
              <a:ext cx="15652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PL/Container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3167632" y="3056651"/>
              <a:ext cx="15652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PL/Container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/>
        </p:nvSpPr>
        <p:spPr>
          <a:xfrm rot="-5400000">
            <a:off x="4474444" y="2782951"/>
            <a:ext cx="7438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 rot="-5400000">
            <a:off x="4880832" y="2782951"/>
            <a:ext cx="7438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 rot="-5400000">
            <a:off x="5334382" y="2782951"/>
            <a:ext cx="7438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8.Call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 rot="-5400000">
            <a:off x="5642853" y="2782951"/>
            <a:ext cx="7438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SPI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 rot="-5400000">
            <a:off x="6055809" y="2782951"/>
            <a:ext cx="893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2"/>
          <p:cNvSpPr txBox="1"/>
          <p:nvPr/>
        </p:nvSpPr>
        <p:spPr>
          <a:xfrm rot="-5400000">
            <a:off x="6455919" y="2782951"/>
            <a:ext cx="893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803880" cy="5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PL/Container Architecture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2358571" y="1850550"/>
            <a:ext cx="6041572" cy="752928"/>
          </a:xfrm>
          <a:prstGeom prst="can">
            <a:avLst>
              <a:gd name="adj" fmla="val 25000"/>
            </a:avLst>
          </a:prstGeom>
          <a:solidFill>
            <a:srgbClr val="439D92"/>
          </a:soli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Executor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4662714" y="3329214"/>
            <a:ext cx="3737429" cy="381000"/>
          </a:xfrm>
          <a:prstGeom prst="rect">
            <a:avLst/>
          </a:prstGeom>
          <a:gradFill>
            <a:gsLst>
              <a:gs pos="0">
                <a:srgbClr val="00ADFF"/>
              </a:gs>
              <a:gs pos="100000">
                <a:srgbClr val="76D8FF"/>
              </a:gs>
            </a:gsLst>
            <a:lin ang="16200000" scaled="0"/>
          </a:gradFill>
          <a:ln w="9525" cap="flat" cmpd="sng">
            <a:solidFill>
              <a:srgbClr val="009DDE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2358571" y="4343399"/>
            <a:ext cx="6041572" cy="381000"/>
          </a:xfrm>
          <a:prstGeom prst="rect">
            <a:avLst/>
          </a:prstGeom>
          <a:gradFill>
            <a:gsLst>
              <a:gs pos="0">
                <a:srgbClr val="00ADFF"/>
              </a:gs>
              <a:gs pos="100000">
                <a:srgbClr val="76D8FF"/>
              </a:gs>
            </a:gsLst>
            <a:lin ang="16200000" scaled="0"/>
          </a:gradFill>
          <a:ln w="9525" cap="flat" cmpd="sng">
            <a:solidFill>
              <a:srgbClr val="009DDE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2358571" y="3329214"/>
            <a:ext cx="1170215" cy="38100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rgbClr val="CFE7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Config.xml</a:t>
            </a:r>
            <a:endParaRPr sz="14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6232071" y="3379432"/>
            <a:ext cx="1986643" cy="2449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Embedded Python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4889500" y="3348008"/>
            <a:ext cx="1170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2"/>
          <p:cNvSpPr/>
          <p:nvPr/>
        </p:nvSpPr>
        <p:spPr>
          <a:xfrm>
            <a:off x="192475" y="1215570"/>
            <a:ext cx="8803880" cy="367392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2748643" y="1234040"/>
            <a:ext cx="4054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GPDB Segment host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32"/>
          <p:cNvCxnSpPr/>
          <p:nvPr/>
        </p:nvCxnSpPr>
        <p:spPr>
          <a:xfrm>
            <a:off x="2748643" y="737165"/>
            <a:ext cx="0" cy="11133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437" name="Google Shape;437;p32"/>
          <p:cNvSpPr txBox="1"/>
          <p:nvPr/>
        </p:nvSpPr>
        <p:spPr>
          <a:xfrm>
            <a:off x="1333501" y="907143"/>
            <a:ext cx="13335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Query plan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2"/>
          <p:cNvSpPr/>
          <p:nvPr/>
        </p:nvSpPr>
        <p:spPr>
          <a:xfrm>
            <a:off x="964837" y="2040779"/>
            <a:ext cx="1393734" cy="444769"/>
          </a:xfrm>
          <a:prstGeom prst="curvedRightArrow">
            <a:avLst>
              <a:gd name="adj1" fmla="val 0"/>
              <a:gd name="adj2" fmla="val 20190"/>
              <a:gd name="adj3" fmla="val 11359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32"/>
          <p:cNvCxnSpPr>
            <a:stCxn id="431" idx="0"/>
          </p:cNvCxnSpPr>
          <p:nvPr/>
        </p:nvCxnSpPr>
        <p:spPr>
          <a:xfrm rot="10800000">
            <a:off x="2943679" y="2603514"/>
            <a:ext cx="0" cy="725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0" name="Google Shape;440;p32"/>
          <p:cNvCxnSpPr/>
          <p:nvPr/>
        </p:nvCxnSpPr>
        <p:spPr>
          <a:xfrm>
            <a:off x="4254490" y="2605900"/>
            <a:ext cx="0" cy="17374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1" name="Google Shape;441;p32"/>
          <p:cNvCxnSpPr/>
          <p:nvPr/>
        </p:nvCxnSpPr>
        <p:spPr>
          <a:xfrm rot="10800000">
            <a:off x="4973859" y="3710214"/>
            <a:ext cx="0" cy="6331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2" name="Google Shape;442;p32"/>
          <p:cNvCxnSpPr/>
          <p:nvPr/>
        </p:nvCxnSpPr>
        <p:spPr>
          <a:xfrm rot="10800000">
            <a:off x="5373008" y="2603478"/>
            <a:ext cx="0" cy="7257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3" name="Google Shape;443;p32"/>
          <p:cNvCxnSpPr/>
          <p:nvPr/>
        </p:nvCxnSpPr>
        <p:spPr>
          <a:xfrm>
            <a:off x="4973859" y="2605900"/>
            <a:ext cx="0" cy="72331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4" name="Google Shape;444;p32"/>
          <p:cNvCxnSpPr/>
          <p:nvPr/>
        </p:nvCxnSpPr>
        <p:spPr>
          <a:xfrm rot="10800000">
            <a:off x="6214836" y="2613201"/>
            <a:ext cx="0" cy="7257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5" name="Google Shape;445;p32"/>
          <p:cNvCxnSpPr/>
          <p:nvPr/>
        </p:nvCxnSpPr>
        <p:spPr>
          <a:xfrm>
            <a:off x="5815687" y="2624694"/>
            <a:ext cx="0" cy="72331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6" name="Google Shape;446;p32"/>
          <p:cNvCxnSpPr/>
          <p:nvPr/>
        </p:nvCxnSpPr>
        <p:spPr>
          <a:xfrm rot="10800000">
            <a:off x="7022194" y="2599270"/>
            <a:ext cx="0" cy="7257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7" name="Google Shape;447;p32"/>
          <p:cNvCxnSpPr/>
          <p:nvPr/>
        </p:nvCxnSpPr>
        <p:spPr>
          <a:xfrm>
            <a:off x="6623045" y="2628905"/>
            <a:ext cx="0" cy="72331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8" name="Google Shape;448;p32"/>
          <p:cNvCxnSpPr/>
          <p:nvPr/>
        </p:nvCxnSpPr>
        <p:spPr>
          <a:xfrm rot="10800000">
            <a:off x="7991022" y="2599270"/>
            <a:ext cx="0" cy="7257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49" name="Google Shape;449;p32"/>
          <p:cNvCxnSpPr/>
          <p:nvPr/>
        </p:nvCxnSpPr>
        <p:spPr>
          <a:xfrm rot="10800000">
            <a:off x="7319736" y="671286"/>
            <a:ext cx="0" cy="117926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50" name="Google Shape;450;p32"/>
          <p:cNvCxnSpPr/>
          <p:nvPr/>
        </p:nvCxnSpPr>
        <p:spPr>
          <a:xfrm rot="10800000">
            <a:off x="7841795" y="671286"/>
            <a:ext cx="3178" cy="117926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451" name="Google Shape;451;p32"/>
          <p:cNvSpPr txBox="1"/>
          <p:nvPr/>
        </p:nvSpPr>
        <p:spPr>
          <a:xfrm>
            <a:off x="263071" y="1545772"/>
            <a:ext cx="198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Parse container name from UDF body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957036" y="2786164"/>
            <a:ext cx="1986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Read configuration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2494630" y="3853543"/>
            <a:ext cx="18233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Bring up 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4928506" y="3860800"/>
            <a:ext cx="814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Start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 rot="-5400000">
            <a:off x="7232220" y="2675230"/>
            <a:ext cx="89388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p.8 – p.11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6232071" y="905654"/>
            <a:ext cx="11158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7778294" y="903840"/>
            <a:ext cx="1245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p.12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UDF run in PL/Container?</a:t>
            </a:r>
            <a:endParaRPr sz="2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3"/>
          <p:cNvSpPr txBox="1">
            <a:spLocks noGrp="1"/>
          </p:cNvSpPr>
          <p:nvPr>
            <p:ph type="body" idx="1"/>
          </p:nvPr>
        </p:nvSpPr>
        <p:spPr>
          <a:xfrm>
            <a:off x="192474" y="900400"/>
            <a:ext cx="5899825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PL/Container is a </a:t>
            </a:r>
            <a:r>
              <a:rPr lang="en-US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customizable, secure </a:t>
            </a:r>
            <a:r>
              <a:rPr lang="en-US" sz="18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runtime for Greenplum Database Procedural Languages.</a:t>
            </a:r>
            <a:endParaRPr sz="1400" b="0" i="0" u="none" strike="noStrike" cap="non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556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PL/Container Extension starts a docker container (only in 1st call)</a:t>
            </a:r>
            <a:endParaRPr/>
          </a:p>
          <a:p>
            <a:pPr marL="3556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Transfer UDF and data to docker container</a:t>
            </a:r>
            <a:endParaRPr/>
          </a:p>
          <a:p>
            <a:pPr marL="3556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the UDF in docker container</a:t>
            </a:r>
            <a:endParaRPr/>
          </a:p>
          <a:p>
            <a:pPr marL="3556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lphaL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 the docker container to get the results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None/>
            </a:pP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64" name="Google Shape;464;p33"/>
          <p:cNvGrpSpPr/>
          <p:nvPr/>
        </p:nvGrpSpPr>
        <p:grpSpPr>
          <a:xfrm>
            <a:off x="6420893" y="1030254"/>
            <a:ext cx="2349164" cy="3357208"/>
            <a:chOff x="2806365" y="1172358"/>
            <a:chExt cx="2349164" cy="3357208"/>
          </a:xfrm>
        </p:grpSpPr>
        <p:pic>
          <p:nvPicPr>
            <p:cNvPr id="465" name="Google Shape;465;p33" descr="pytho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17242" y="1638318"/>
              <a:ext cx="1089996" cy="623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3" descr="rla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71204" y="3434532"/>
              <a:ext cx="705004" cy="546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3"/>
            <p:cNvSpPr/>
            <p:nvPr/>
          </p:nvSpPr>
          <p:spPr>
            <a:xfrm>
              <a:off x="3117198" y="1609993"/>
              <a:ext cx="1696252" cy="663315"/>
            </a:xfrm>
            <a:prstGeom prst="bracketPair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145264" y="3340581"/>
              <a:ext cx="1668186" cy="663315"/>
            </a:xfrm>
            <a:prstGeom prst="bracketPair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33" descr="bug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07238" y="1714404"/>
              <a:ext cx="475293" cy="475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33" descr="57437183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78746" y="3280829"/>
              <a:ext cx="479453" cy="72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33"/>
            <p:cNvSpPr/>
            <p:nvPr/>
          </p:nvSpPr>
          <p:spPr>
            <a:xfrm>
              <a:off x="2806365" y="1172358"/>
              <a:ext cx="2344559" cy="1394396"/>
            </a:xfrm>
            <a:prstGeom prst="rect">
              <a:avLst/>
            </a:prstGeom>
            <a:noFill/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810970" y="3056651"/>
              <a:ext cx="2344559" cy="1472915"/>
            </a:xfrm>
            <a:prstGeom prst="rect">
              <a:avLst/>
            </a:prstGeom>
            <a:noFill/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3"/>
            <p:cNvSpPr txBox="1"/>
            <p:nvPr/>
          </p:nvSpPr>
          <p:spPr>
            <a:xfrm>
              <a:off x="3217242" y="1243410"/>
              <a:ext cx="15652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PL/Container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3"/>
            <p:cNvSpPr txBox="1"/>
            <p:nvPr/>
          </p:nvSpPr>
          <p:spPr>
            <a:xfrm>
              <a:off x="3167632" y="3056651"/>
              <a:ext cx="15652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PL/Container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Macintosh PowerPoint</Application>
  <PresentationFormat>On-screen Show (16:9)</PresentationFormat>
  <Paragraphs>187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Proxima Nova</vt:lpstr>
      <vt:lpstr>Gill Sans</vt:lpstr>
      <vt:lpstr>Arial</vt:lpstr>
      <vt:lpstr>Proxima Nova Semibold</vt:lpstr>
      <vt:lpstr>Pivotal Presentation Theme v1</vt:lpstr>
      <vt:lpstr>Pivotal Presentation Theme v1</vt:lpstr>
      <vt:lpstr>Greenplum Workshop PLContainer - Trusting Untrusted Languages  </vt:lpstr>
      <vt:lpstr>Agenda</vt:lpstr>
      <vt:lpstr>We want to analyse data IN Database</vt:lpstr>
      <vt:lpstr>BUT … PL/Python and PL/R are UNTRUSTED Languages</vt:lpstr>
      <vt:lpstr>Only Superuser can Create UDF in Untrusted Languages</vt:lpstr>
      <vt:lpstr>The Problem: Triangle Dependency</vt:lpstr>
      <vt:lpstr>What is PL/Container?</vt:lpstr>
      <vt:lpstr>PL/Container Architecture</vt:lpstr>
      <vt:lpstr>How UDF run in PL/Container?</vt:lpstr>
      <vt:lpstr>Install PL/Container on Greenplum</vt:lpstr>
      <vt:lpstr>Build Custom Docker Image (optional)</vt:lpstr>
      <vt:lpstr>Configure PL/Container</vt:lpstr>
      <vt:lpstr>Run PL/Container</vt:lpstr>
      <vt:lpstr>Run PL/Container</vt:lpstr>
      <vt:lpstr>Performance</vt:lpstr>
      <vt:lpstr>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Greenplum Workshop PLContainer - Trusting Untrusted Languages  </dc:title>
  <cp:lastModifiedBy>Leonard Walstad</cp:lastModifiedBy>
  <cp:revision>1</cp:revision>
  <dcterms:modified xsi:type="dcterms:W3CDTF">2019-08-14T15:48:51Z</dcterms:modified>
</cp:coreProperties>
</file>